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80" r:id="rId9"/>
    <p:sldId id="279" r:id="rId10"/>
    <p:sldId id="281" r:id="rId11"/>
    <p:sldId id="28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3" r:id="rId28"/>
    <p:sldId id="284" r:id="rId29"/>
    <p:sldId id="259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4" autoAdjust="0"/>
    <p:restoredTop sz="96872" autoAdjust="0"/>
  </p:normalViewPr>
  <p:slideViewPr>
    <p:cSldViewPr snapToGrid="0">
      <p:cViewPr varScale="1">
        <p:scale>
          <a:sx n="154" d="100"/>
          <a:sy n="154" d="100"/>
        </p:scale>
        <p:origin x="6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FD9527-390E-F8F9-8A37-68AA5D581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06F1EE-BF1F-3DCA-61EF-78E2FBC00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2C53C-1724-70C8-367D-96DE19AF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73AADC-57F4-954A-4426-D60BFB64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4DAEBB-4DED-FDA4-2F55-3AB0DEBF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46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C5C607-CBB0-7DED-697D-1DF5B405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FAB4AC-9E2B-93DF-92F5-E59985635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AACDAD-3E6B-1F56-C292-390D6D065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82988A-45D6-895E-15FB-0D94DBED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ED43FC-96F8-D90C-AF3A-934F980F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58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325C841-E0A8-A8D1-A8D1-1B9E03D76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2AE7022-0981-3638-DB35-08A9EE220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FF70D0-AA35-FBF6-60F0-6AA52386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9C8AA7-535A-C518-FD52-394366457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AB964C-5DC1-E012-2997-0BDFE5E3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58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A86F15-3D0F-FB3D-E374-F563596E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B96F91-C8D4-4129-8D0E-DCE34B1F9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889659-AC65-58C8-BC3E-898555098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4AA309-DA1F-6146-0DC9-BEFE01D0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DE6882-BA05-E4EC-19EF-D339298D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176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4BCA3F-24FF-5264-84AA-AB721DEB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AFE10A-302A-C8EF-D4B5-E6AA0A49F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D2ADC6-5BFB-CBEF-D8E8-D5E11374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244E89-EA12-E14A-E940-EBD982E9C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964298-E2A7-13CF-6F81-BE242EE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45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A4A3C-4147-85C9-690B-B9236AB6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23CE36-57A3-AF36-0C6F-EA4EBB4D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A535D56-39E1-AF70-6BBC-A488BB39F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89AE0B-AC8B-EA35-D27C-992A0BD8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294F08-4013-74AC-5C8B-481F7121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99B54F-F1CA-8BBC-54EA-B7498B68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26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B7B5BD-046E-FDFD-19DA-3A357EE0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C4CB58A-6E89-5241-4508-B527481E4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CD597EB-E880-8C6A-32AA-9ED6938AD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1F58A31-EEB6-8DF3-D051-A6133C47D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AFD51CB-EC75-1C64-0BCC-927ED1EDF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CD19AB2-3F55-502B-2D83-8DEF22CA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55DBAA8-AACD-0046-3DC7-BFE49FA3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5558545-A60C-A011-9A2F-885CDC85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27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5573E3-3F41-F157-93D4-22C51A6A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4832D5B-E921-E3F1-4837-CDC8F054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FB52A9-F158-084E-2FB0-A96BB09C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D73821C-CE94-1F30-8638-830FBAC0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215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CE3DD3D-27D9-AB91-CA6B-8296235C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B416517-64F9-58EE-E305-A3C06544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DB51CA-70FE-1684-EA9E-17C5C3BE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25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DE4F80-37BD-B61A-86C4-ACE603C4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A03E4A-E69F-5E99-EC1E-2D029379A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86872E0-04D1-79D4-37C1-E2CBD313B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D830A9-67FC-1539-CDA4-115EE7CD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124257-2E27-6E1A-1409-7A009C1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09BD1A-AE07-BD84-3AC0-D82F151F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13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EF5B93-EA65-D481-7CB7-86C44FF4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15248F2-6294-5992-5FB1-8B33FDF2D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F83F3AF-8BDD-4F87-3A98-6478517B7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889316-D780-418D-5307-6842617C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61CF1B-4E6F-0EA4-2146-AF18BE8D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787BA6-2DBE-7983-89B4-5F2CEA48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56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D337186-C067-66D7-1429-7C5F611F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5A44C2-0EDE-92CA-A458-EFE3EB20A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53B0E6-1748-2C67-6472-30E74C9FE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BB7C6-F494-476C-BBE9-533293127487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6D6CCA-6C8A-DE60-411A-F87624CBD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01DFA7-E914-94CA-4C14-4DBA96ED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55E134-8DCB-4795-800C-9C93454A07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28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sv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9.sv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sv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45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DD190-CDFA-4FBA-3FCC-147640BE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3B94737-EBA5-948A-268E-AD74CC07B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CDB6D-4FED-1CE6-BD01-EDA724E23BE7}"/>
              </a:ext>
            </a:extLst>
          </p:cNvPr>
          <p:cNvSpPr/>
          <p:nvPr/>
        </p:nvSpPr>
        <p:spPr>
          <a:xfrm>
            <a:off x="1353787" y="4904509"/>
            <a:ext cx="1710046" cy="510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4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4C208-FE4F-E3CD-FC23-303FC4CE1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46B707F-787F-B37B-7F69-2BAE1E2F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E8015F-AC11-5333-720B-836AD4477457}"/>
              </a:ext>
            </a:extLst>
          </p:cNvPr>
          <p:cNvSpPr/>
          <p:nvPr/>
        </p:nvSpPr>
        <p:spPr>
          <a:xfrm>
            <a:off x="2126630" y="638897"/>
            <a:ext cx="8758488" cy="7514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590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6B4F7-8078-6F8D-7BA0-9F72D52B0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0F19286-9F7C-17CF-BB49-CAE0D5B7E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3" b="48276"/>
          <a:stretch/>
        </p:blipFill>
        <p:spPr>
          <a:xfrm>
            <a:off x="0" y="0"/>
            <a:ext cx="5764061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8EE6F6-95EC-C816-AD93-B8BDCFBE195B}"/>
              </a:ext>
            </a:extLst>
          </p:cNvPr>
          <p:cNvSpPr/>
          <p:nvPr/>
        </p:nvSpPr>
        <p:spPr>
          <a:xfrm>
            <a:off x="1562959" y="1716136"/>
            <a:ext cx="303419" cy="375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60EA4C8-2AE8-D181-D988-D6CE454C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3" b="48276"/>
          <a:stretch/>
        </p:blipFill>
        <p:spPr>
          <a:xfrm>
            <a:off x="6427941" y="0"/>
            <a:ext cx="5764059" cy="6858000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9440830-D954-F384-2324-986CF7FE2A61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5764061" y="3429000"/>
            <a:ext cx="6638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A6623C-76A3-6300-9DE8-9EE2227BFF3B}"/>
              </a:ext>
            </a:extLst>
          </p:cNvPr>
          <p:cNvSpPr/>
          <p:nvPr/>
        </p:nvSpPr>
        <p:spPr>
          <a:xfrm>
            <a:off x="6838504" y="1528280"/>
            <a:ext cx="1741825" cy="56356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81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6ED6-3028-BCCA-5BFD-F6F4B8AEE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A5F845E-7029-CB96-8993-606430F77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F96779-90BC-FD83-F2A0-8F217A126848}"/>
              </a:ext>
            </a:extLst>
          </p:cNvPr>
          <p:cNvSpPr/>
          <p:nvPr/>
        </p:nvSpPr>
        <p:spPr>
          <a:xfrm>
            <a:off x="1698658" y="594583"/>
            <a:ext cx="36813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CCEBAC-BF1E-0499-E97E-0984669C0737}"/>
              </a:ext>
            </a:extLst>
          </p:cNvPr>
          <p:cNvSpPr/>
          <p:nvPr/>
        </p:nvSpPr>
        <p:spPr>
          <a:xfrm>
            <a:off x="1686131" y="3269091"/>
            <a:ext cx="204662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1471D3-72E9-923B-B505-8437624701C2}"/>
              </a:ext>
            </a:extLst>
          </p:cNvPr>
          <p:cNvSpPr/>
          <p:nvPr/>
        </p:nvSpPr>
        <p:spPr>
          <a:xfrm>
            <a:off x="3592175" y="3872428"/>
            <a:ext cx="166875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29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A138-326A-426F-4A6C-9CDEEA82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2F963B8-028C-371D-0012-8B91220C3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D45742-9491-2C1C-66C5-AA9B8C2C1CE3}"/>
              </a:ext>
            </a:extLst>
          </p:cNvPr>
          <p:cNvSpPr/>
          <p:nvPr/>
        </p:nvSpPr>
        <p:spPr>
          <a:xfrm>
            <a:off x="558789" y="857630"/>
            <a:ext cx="1457901" cy="9335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76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035BF-BB4C-4BF0-E763-5116F0CD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28CF6F4-8094-EFEC-2F9D-DBE562B93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DD65CB-235A-E1AD-D233-086E79FE4D38}"/>
              </a:ext>
            </a:extLst>
          </p:cNvPr>
          <p:cNvSpPr/>
          <p:nvPr/>
        </p:nvSpPr>
        <p:spPr>
          <a:xfrm>
            <a:off x="533736" y="1201692"/>
            <a:ext cx="150800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874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A0D34-FD3F-72F9-AC43-885513E0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E021155-7841-DCC4-D70D-D7A7E8295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7A6DA2-2E60-EA63-93D7-3A984C2E687C}"/>
              </a:ext>
            </a:extLst>
          </p:cNvPr>
          <p:cNvSpPr/>
          <p:nvPr/>
        </p:nvSpPr>
        <p:spPr>
          <a:xfrm>
            <a:off x="1698658" y="594583"/>
            <a:ext cx="36813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6AB20B4-B5B2-2FDE-B4F2-784330EE2ACB}"/>
              </a:ext>
            </a:extLst>
          </p:cNvPr>
          <p:cNvSpPr/>
          <p:nvPr/>
        </p:nvSpPr>
        <p:spPr>
          <a:xfrm>
            <a:off x="1686131" y="1427769"/>
            <a:ext cx="204662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04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2030-E07E-7993-714B-C29C14333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1B3098C-FF0D-E904-0490-82D39679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67EC022-FBAE-6BC5-9CE8-CE11E1779D68}"/>
              </a:ext>
            </a:extLst>
          </p:cNvPr>
          <p:cNvSpPr/>
          <p:nvPr/>
        </p:nvSpPr>
        <p:spPr>
          <a:xfrm>
            <a:off x="6734121" y="2479951"/>
            <a:ext cx="1670843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46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797BB-5D6F-C999-2992-E745E76A8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48CDCC5-FAA6-9AA7-1D38-4EB687C71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0" b="4241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56DD9B-6134-4856-8203-2B0D9011688E}"/>
              </a:ext>
            </a:extLst>
          </p:cNvPr>
          <p:cNvSpPr/>
          <p:nvPr/>
        </p:nvSpPr>
        <p:spPr>
          <a:xfrm>
            <a:off x="1317994" y="2631653"/>
            <a:ext cx="726233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B2BF053-CD22-C0EF-6718-E32F30CFC1A1}"/>
              </a:ext>
            </a:extLst>
          </p:cNvPr>
          <p:cNvSpPr/>
          <p:nvPr/>
        </p:nvSpPr>
        <p:spPr>
          <a:xfrm>
            <a:off x="1317994" y="3429000"/>
            <a:ext cx="7262335" cy="25709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8D3950-05B2-9413-3B44-C488E1F6A564}"/>
              </a:ext>
            </a:extLst>
          </p:cNvPr>
          <p:cNvSpPr/>
          <p:nvPr/>
        </p:nvSpPr>
        <p:spPr>
          <a:xfrm>
            <a:off x="6739004" y="6384488"/>
            <a:ext cx="1841326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E73056-485D-AFEB-E4BB-2634A87EBFFA}"/>
              </a:ext>
            </a:extLst>
          </p:cNvPr>
          <p:cNvSpPr/>
          <p:nvPr/>
        </p:nvSpPr>
        <p:spPr>
          <a:xfrm>
            <a:off x="1515649" y="3889432"/>
            <a:ext cx="1828800" cy="77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95E7F4-BB03-21DA-5464-83FD42C56333}"/>
              </a:ext>
            </a:extLst>
          </p:cNvPr>
          <p:cNvSpPr txBox="1"/>
          <p:nvPr/>
        </p:nvSpPr>
        <p:spPr>
          <a:xfrm>
            <a:off x="1515649" y="39314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くろむの自己紹介を書きました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498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65F02-41DA-F02D-B830-3EAD7864D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DE0B042-6A5B-CADB-D742-75246A55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1" b="341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78253AC-85CA-D8FA-967C-83C6404AF056}"/>
              </a:ext>
            </a:extLst>
          </p:cNvPr>
          <p:cNvSpPr/>
          <p:nvPr/>
        </p:nvSpPr>
        <p:spPr>
          <a:xfrm>
            <a:off x="1457868" y="3916470"/>
            <a:ext cx="166875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1121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9046-64FB-C311-8741-C837FED0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208709E-DF29-2B33-BD91-FE2CFA2D1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5" b="276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24903-073C-0262-468F-2EB8962F9D95}"/>
              </a:ext>
            </a:extLst>
          </p:cNvPr>
          <p:cNvSpPr/>
          <p:nvPr/>
        </p:nvSpPr>
        <p:spPr>
          <a:xfrm>
            <a:off x="1372981" y="5780762"/>
            <a:ext cx="119485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D9ACBB1-CC51-CC20-1D5C-A4DA60AA97BE}"/>
              </a:ext>
            </a:extLst>
          </p:cNvPr>
          <p:cNvSpPr/>
          <p:nvPr/>
        </p:nvSpPr>
        <p:spPr>
          <a:xfrm>
            <a:off x="1372981" y="2392470"/>
            <a:ext cx="2760608" cy="5010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45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7C6D232-EBF9-DB0F-DB89-29F058E4A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D55D8F5-E390-26EE-7444-FCF706D6964D}"/>
              </a:ext>
            </a:extLst>
          </p:cNvPr>
          <p:cNvSpPr/>
          <p:nvPr/>
        </p:nvSpPr>
        <p:spPr>
          <a:xfrm>
            <a:off x="3218211" y="47504"/>
            <a:ext cx="5842662" cy="8906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3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DD04-2D54-C67B-21EA-6E3B2C06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A88A575-12FE-B0B1-96DC-45760ECC0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6" b="340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0EF96AB-0C57-8A20-0810-B8B97C71AED0}"/>
              </a:ext>
            </a:extLst>
          </p:cNvPr>
          <p:cNvSpPr/>
          <p:nvPr/>
        </p:nvSpPr>
        <p:spPr>
          <a:xfrm>
            <a:off x="746679" y="3670125"/>
            <a:ext cx="7883754" cy="8392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4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5ED5C-E5FD-A8BD-43E3-3EDD7D8E3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2A515CA-3A0D-619D-49CF-8BF37D3D6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59C7-9057-4BB2-1B1F-48D98355E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A8E6851-1340-E674-288D-7C10A9C31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61A725-FCA9-8713-8F24-348B46EFC617}"/>
              </a:ext>
            </a:extLst>
          </p:cNvPr>
          <p:cNvSpPr/>
          <p:nvPr/>
        </p:nvSpPr>
        <p:spPr>
          <a:xfrm>
            <a:off x="1698658" y="594583"/>
            <a:ext cx="36813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ABB2B4-B6B5-D585-C11B-AD61AFD8977A}"/>
              </a:ext>
            </a:extLst>
          </p:cNvPr>
          <p:cNvSpPr/>
          <p:nvPr/>
        </p:nvSpPr>
        <p:spPr>
          <a:xfrm>
            <a:off x="1686131" y="1941335"/>
            <a:ext cx="204662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55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1FADE-1E9C-D206-3006-A1785BE63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7B58963-4919-5189-254F-A56415A8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4CABE19-8EB1-8CBB-9CB7-E82090BCAD8E}"/>
              </a:ext>
            </a:extLst>
          </p:cNvPr>
          <p:cNvSpPr/>
          <p:nvPr/>
        </p:nvSpPr>
        <p:spPr>
          <a:xfrm>
            <a:off x="3214307" y="1177245"/>
            <a:ext cx="585453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571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EE9A0-A4C9-9C78-A4A6-8317C8C2E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61F7BD6-1542-992D-060D-70DDA4BDE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7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BFD3E-F861-270A-1F56-F01A45F3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8F4B0E8-719D-F527-6AA3-FF4C8ECED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2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556DF-6855-FDA6-C07C-6CD7134D2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63DAA03-2355-D019-F00F-87681529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図 3" descr="グラフィカル ユーザー インターフェイス, テキスト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44C5EA5-B1BC-88EE-4D36-DB94AB99D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0"/>
          <a:stretch/>
        </p:blipFill>
        <p:spPr>
          <a:xfrm>
            <a:off x="0" y="5204564"/>
            <a:ext cx="12192000" cy="16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8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1708-4928-A52E-CF7E-371ED60E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56A992-5BAA-DF7C-CCDB-D75BE83C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73F5095-5954-2CC1-9391-3BDA61CEC621}"/>
              </a:ext>
            </a:extLst>
          </p:cNvPr>
          <p:cNvSpPr/>
          <p:nvPr/>
        </p:nvSpPr>
        <p:spPr>
          <a:xfrm>
            <a:off x="1698658" y="306485"/>
            <a:ext cx="36813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C01C420-6B92-0B4A-4B58-FC85BB3F0351}"/>
              </a:ext>
            </a:extLst>
          </p:cNvPr>
          <p:cNvSpPr/>
          <p:nvPr/>
        </p:nvSpPr>
        <p:spPr>
          <a:xfrm>
            <a:off x="1882726" y="2542582"/>
            <a:ext cx="204662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542C96-38AE-9453-C4BC-B485E4806F91}"/>
              </a:ext>
            </a:extLst>
          </p:cNvPr>
          <p:cNvSpPr/>
          <p:nvPr/>
        </p:nvSpPr>
        <p:spPr>
          <a:xfrm>
            <a:off x="3817643" y="3269091"/>
            <a:ext cx="2303409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295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49F35-8BBC-D7FC-2C83-CB7AC5FD6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DE2820E-A782-AA67-0ECD-3F6043D2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137F95-B229-E472-982F-FDC113BA2BC3}"/>
              </a:ext>
            </a:extLst>
          </p:cNvPr>
          <p:cNvSpPr/>
          <p:nvPr/>
        </p:nvSpPr>
        <p:spPr>
          <a:xfrm>
            <a:off x="1698658" y="306485"/>
            <a:ext cx="36813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0A1E038-BED6-748F-AF13-612A4E979D29}"/>
              </a:ext>
            </a:extLst>
          </p:cNvPr>
          <p:cNvSpPr/>
          <p:nvPr/>
        </p:nvSpPr>
        <p:spPr>
          <a:xfrm>
            <a:off x="1882726" y="3269091"/>
            <a:ext cx="204662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649A79-1C86-3DEC-74E0-F0B238AF1F2C}"/>
              </a:ext>
            </a:extLst>
          </p:cNvPr>
          <p:cNvSpPr/>
          <p:nvPr/>
        </p:nvSpPr>
        <p:spPr>
          <a:xfrm>
            <a:off x="3792591" y="4471590"/>
            <a:ext cx="1693809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81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E6E40-C833-62B4-1E30-498ADDDA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 descr="コンピューター 単色塗りつぶし">
            <a:extLst>
              <a:ext uri="{FF2B5EF4-FFF2-40B4-BE49-F238E27FC236}">
                <a16:creationId xmlns:a16="http://schemas.microsoft.com/office/drawing/2014/main" id="{D180DB3C-6855-E685-0C23-1BD9BFF42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3693" y="4536621"/>
            <a:ext cx="1484614" cy="1484614"/>
          </a:xfrm>
          <a:prstGeom prst="rect">
            <a:avLst/>
          </a:prstGeom>
        </p:spPr>
      </p:pic>
      <p:pic>
        <p:nvPicPr>
          <p:cNvPr id="5" name="グラフィックス 4" descr="データベース 単色塗りつぶし">
            <a:extLst>
              <a:ext uri="{FF2B5EF4-FFF2-40B4-BE49-F238E27FC236}">
                <a16:creationId xmlns:a16="http://schemas.microsoft.com/office/drawing/2014/main" id="{A581A486-65C2-255F-E4BC-281299C67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693" y="836765"/>
            <a:ext cx="1484614" cy="1484614"/>
          </a:xfrm>
          <a:prstGeom prst="rect">
            <a:avLst/>
          </a:prstGeom>
        </p:spPr>
      </p:pic>
      <p:pic>
        <p:nvPicPr>
          <p:cNvPr id="11" name="グラフィックス 10" descr="ダウンロード 単色塗りつぶし">
            <a:extLst>
              <a:ext uri="{FF2B5EF4-FFF2-40B4-BE49-F238E27FC236}">
                <a16:creationId xmlns:a16="http://schemas.microsoft.com/office/drawing/2014/main" id="{96452CD2-3306-B53C-36AB-8EBBF2B9D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0429" y="3143397"/>
            <a:ext cx="571207" cy="571207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65B7DB6-AACF-C5D2-871A-D2398E075B52}"/>
              </a:ext>
            </a:extLst>
          </p:cNvPr>
          <p:cNvSpPr/>
          <p:nvPr/>
        </p:nvSpPr>
        <p:spPr>
          <a:xfrm>
            <a:off x="3258596" y="538843"/>
            <a:ext cx="5674807" cy="208712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054714E-8651-4A16-E948-B5CBD7745D83}"/>
              </a:ext>
            </a:extLst>
          </p:cNvPr>
          <p:cNvSpPr/>
          <p:nvPr/>
        </p:nvSpPr>
        <p:spPr>
          <a:xfrm>
            <a:off x="3258596" y="4232032"/>
            <a:ext cx="5674807" cy="208712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46FEA38-BCF9-4038-07FA-B808599F8D8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6096000" y="2625969"/>
            <a:ext cx="0" cy="160606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F029095-EFFF-ED5F-3C58-B7088FCF3DEB}"/>
              </a:ext>
            </a:extLst>
          </p:cNvPr>
          <p:cNvSpPr txBox="1"/>
          <p:nvPr/>
        </p:nvSpPr>
        <p:spPr>
          <a:xfrm>
            <a:off x="3340789" y="63671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リモート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36398E0-F2E5-31C0-1E7E-77215FD4D807}"/>
              </a:ext>
            </a:extLst>
          </p:cNvPr>
          <p:cNvSpPr txBox="1"/>
          <p:nvPr/>
        </p:nvSpPr>
        <p:spPr>
          <a:xfrm>
            <a:off x="3345150" y="433323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ローカル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0966413-79B2-5F9A-9AA0-DCC8CC7B2527}"/>
              </a:ext>
            </a:extLst>
          </p:cNvPr>
          <p:cNvSpPr txBox="1"/>
          <p:nvPr/>
        </p:nvSpPr>
        <p:spPr>
          <a:xfrm>
            <a:off x="6931636" y="3228945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ローカル</a:t>
            </a:r>
            <a:r>
              <a:rPr lang="en-US" altLang="ja-JP" sz="2000" dirty="0"/>
              <a:t>(PC</a:t>
            </a:r>
            <a:r>
              <a:rPr lang="ja-JP" altLang="en-US" sz="2000" dirty="0"/>
              <a:t>内</a:t>
            </a:r>
            <a:r>
              <a:rPr lang="en-US" altLang="ja-JP" sz="2000" dirty="0"/>
              <a:t>)</a:t>
            </a:r>
            <a:r>
              <a:rPr lang="ja-JP" altLang="en-US" sz="2000" dirty="0"/>
              <a:t>にコピーする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563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207B8-D7BA-CDFA-FDB5-73D94E75E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141C464-15F1-EAE9-C781-E6326059D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8A21F4-5DF4-EF7E-B96A-ECD6E1FF66D1}"/>
              </a:ext>
            </a:extLst>
          </p:cNvPr>
          <p:cNvSpPr/>
          <p:nvPr/>
        </p:nvSpPr>
        <p:spPr>
          <a:xfrm>
            <a:off x="5118263" y="3550726"/>
            <a:ext cx="3325093" cy="8906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609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0ED4B3F4-D83D-5675-5AF6-E4C21380BD25}"/>
              </a:ext>
            </a:extLst>
          </p:cNvPr>
          <p:cNvCxnSpPr>
            <a:cxnSpLocks/>
          </p:cNvCxnSpPr>
          <p:nvPr/>
        </p:nvCxnSpPr>
        <p:spPr>
          <a:xfrm>
            <a:off x="4744552" y="1223194"/>
            <a:ext cx="0" cy="248769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3E9B8A8F-D87E-0946-32D3-9A082ADE7A13}"/>
              </a:ext>
            </a:extLst>
          </p:cNvPr>
          <p:cNvCxnSpPr>
            <a:cxnSpLocks/>
          </p:cNvCxnSpPr>
          <p:nvPr/>
        </p:nvCxnSpPr>
        <p:spPr>
          <a:xfrm>
            <a:off x="1602213" y="3854884"/>
            <a:ext cx="983404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E22530-CF97-C2C1-BB02-783C5EEFA364}"/>
              </a:ext>
            </a:extLst>
          </p:cNvPr>
          <p:cNvSpPr txBox="1"/>
          <p:nvPr/>
        </p:nvSpPr>
        <p:spPr>
          <a:xfrm>
            <a:off x="723446" y="3638884"/>
            <a:ext cx="878767" cy="43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main</a:t>
            </a:r>
            <a:endParaRPr kumimoji="1" lang="ja-JP" altLang="en-US" sz="24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4D92CF3-88E6-31BA-0CC4-37C7B047184B}"/>
              </a:ext>
            </a:extLst>
          </p:cNvPr>
          <p:cNvSpPr/>
          <p:nvPr/>
        </p:nvSpPr>
        <p:spPr>
          <a:xfrm>
            <a:off x="2097139" y="3710884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C985F40C-F392-60F3-1238-D09481A0BE90}"/>
              </a:ext>
            </a:extLst>
          </p:cNvPr>
          <p:cNvSpPr/>
          <p:nvPr/>
        </p:nvSpPr>
        <p:spPr>
          <a:xfrm>
            <a:off x="7172808" y="3710884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507AAF9-F4AF-D6C0-A21C-72730FCA42CF}"/>
              </a:ext>
            </a:extLst>
          </p:cNvPr>
          <p:cNvSpPr/>
          <p:nvPr/>
        </p:nvSpPr>
        <p:spPr>
          <a:xfrm>
            <a:off x="4562974" y="3710884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14F9B7EF-1737-B87E-B375-6F54629E5484}"/>
              </a:ext>
            </a:extLst>
          </p:cNvPr>
          <p:cNvSpPr/>
          <p:nvPr/>
        </p:nvSpPr>
        <p:spPr>
          <a:xfrm>
            <a:off x="9782642" y="3710884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2E35D69-D265-3C28-1CFD-FBD3B820EE4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706974" y="3043824"/>
            <a:ext cx="0" cy="66706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BC80876-75C6-6063-96BB-1FF1F51FCC1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41139" y="3043824"/>
            <a:ext cx="0" cy="667060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D1C3581A-7CA3-6A01-C2C5-C596221B76DF}"/>
              </a:ext>
            </a:extLst>
          </p:cNvPr>
          <p:cNvCxnSpPr>
            <a:cxnSpLocks/>
          </p:cNvCxnSpPr>
          <p:nvPr/>
        </p:nvCxnSpPr>
        <p:spPr>
          <a:xfrm flipH="1">
            <a:off x="2241139" y="3043824"/>
            <a:ext cx="2477534" cy="0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E27168A1-E2A6-90FB-A643-8449864EEC5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08823" y="2376765"/>
            <a:ext cx="0" cy="1334119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F52B9DA-6329-8A73-6B4E-7D10AB7BEA1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316808" y="2376765"/>
            <a:ext cx="0" cy="1334119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CAC88ED9-3620-2BFB-965D-3D20EA90AE67}"/>
              </a:ext>
            </a:extLst>
          </p:cNvPr>
          <p:cNvCxnSpPr>
            <a:cxnSpLocks/>
          </p:cNvCxnSpPr>
          <p:nvPr/>
        </p:nvCxnSpPr>
        <p:spPr>
          <a:xfrm flipH="1">
            <a:off x="2208823" y="2376765"/>
            <a:ext cx="5107985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吹き出し: 角を丸めた四角形 42">
            <a:extLst>
              <a:ext uri="{FF2B5EF4-FFF2-40B4-BE49-F238E27FC236}">
                <a16:creationId xmlns:a16="http://schemas.microsoft.com/office/drawing/2014/main" id="{82447566-BAF2-DFC3-0D1E-F59EDEC44F0C}"/>
              </a:ext>
            </a:extLst>
          </p:cNvPr>
          <p:cNvSpPr/>
          <p:nvPr/>
        </p:nvSpPr>
        <p:spPr>
          <a:xfrm rot="10800000">
            <a:off x="9605269" y="4314169"/>
            <a:ext cx="1547935" cy="1656663"/>
          </a:xfrm>
          <a:prstGeom prst="wedgeRoundRectCallout">
            <a:avLst>
              <a:gd name="adj1" fmla="val 28482"/>
              <a:gd name="adj2" fmla="val 686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1C87E7A-5153-29A5-7964-DFA89020BD23}"/>
              </a:ext>
            </a:extLst>
          </p:cNvPr>
          <p:cNvSpPr/>
          <p:nvPr/>
        </p:nvSpPr>
        <p:spPr>
          <a:xfrm>
            <a:off x="9805685" y="4567710"/>
            <a:ext cx="1147102" cy="12400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8" name="グラフィックス 47" descr="画像 枠線">
            <a:extLst>
              <a:ext uri="{FF2B5EF4-FFF2-40B4-BE49-F238E27FC236}">
                <a16:creationId xmlns:a16="http://schemas.microsoft.com/office/drawing/2014/main" id="{E8F7DF35-904C-EB6C-1D6E-4C078667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251" y="4477261"/>
            <a:ext cx="914400" cy="914400"/>
          </a:xfrm>
          <a:prstGeom prst="rect">
            <a:avLst/>
          </a:prstGeom>
        </p:spPr>
      </p:pic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8BF6F70D-FD70-519E-7D0C-B29C4FFBEB8E}"/>
              </a:ext>
            </a:extLst>
          </p:cNvPr>
          <p:cNvGrpSpPr/>
          <p:nvPr/>
        </p:nvGrpSpPr>
        <p:grpSpPr>
          <a:xfrm>
            <a:off x="9967140" y="5383178"/>
            <a:ext cx="632620" cy="321545"/>
            <a:chOff x="3267397" y="4717417"/>
            <a:chExt cx="632620" cy="321545"/>
          </a:xfrm>
        </p:grpSpPr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3BF73225-64EB-857B-B5F2-D2044E7F3AC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8" y="4717417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438FEA49-D5AA-1222-A506-B64718513E91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8" y="4819713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C192B24F-D854-7A94-EBD0-321F66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8" y="4932447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3003093C-FCB7-C66D-9A68-83156E323A34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7" y="5038962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F9374CE8-9304-97A1-07CD-8039D0F46981}"/>
              </a:ext>
            </a:extLst>
          </p:cNvPr>
          <p:cNvGrpSpPr/>
          <p:nvPr/>
        </p:nvGrpSpPr>
        <p:grpSpPr>
          <a:xfrm>
            <a:off x="10749931" y="4691398"/>
            <a:ext cx="110235" cy="630656"/>
            <a:chOff x="4050188" y="4025637"/>
            <a:chExt cx="110235" cy="630656"/>
          </a:xfrm>
        </p:grpSpPr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7383FCF-4086-E9A7-DADF-E0BF7E37EE21}"/>
                </a:ext>
              </a:extLst>
            </p:cNvPr>
            <p:cNvSpPr/>
            <p:nvPr/>
          </p:nvSpPr>
          <p:spPr>
            <a:xfrm>
              <a:off x="4050188" y="4025637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0880C6C9-EFDE-7C20-1DCB-1F1A28C7D1B9}"/>
                </a:ext>
              </a:extLst>
            </p:cNvPr>
            <p:cNvSpPr/>
            <p:nvPr/>
          </p:nvSpPr>
          <p:spPr>
            <a:xfrm>
              <a:off x="4050188" y="4203325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9D6CBE5-A2E0-9A7F-A786-E6C9BB8D6014}"/>
                </a:ext>
              </a:extLst>
            </p:cNvPr>
            <p:cNvSpPr/>
            <p:nvPr/>
          </p:nvSpPr>
          <p:spPr>
            <a:xfrm>
              <a:off x="4051183" y="4375809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FF5188DD-E5F9-E5F6-8C3E-C0D30EF2878F}"/>
                </a:ext>
              </a:extLst>
            </p:cNvPr>
            <p:cNvSpPr/>
            <p:nvPr/>
          </p:nvSpPr>
          <p:spPr>
            <a:xfrm>
              <a:off x="4052423" y="4548293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D29D4C10-5A81-18AF-5D05-56B12B2087D2}"/>
              </a:ext>
            </a:extLst>
          </p:cNvPr>
          <p:cNvSpPr/>
          <p:nvPr/>
        </p:nvSpPr>
        <p:spPr>
          <a:xfrm rot="10800000">
            <a:off x="6980321" y="4314169"/>
            <a:ext cx="1547935" cy="1656663"/>
          </a:xfrm>
          <a:prstGeom prst="wedgeRoundRectCallout">
            <a:avLst>
              <a:gd name="adj1" fmla="val 28482"/>
              <a:gd name="adj2" fmla="val 686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3362D931-28AB-791F-9777-7C9C92A068FC}"/>
              </a:ext>
            </a:extLst>
          </p:cNvPr>
          <p:cNvSpPr/>
          <p:nvPr/>
        </p:nvSpPr>
        <p:spPr>
          <a:xfrm>
            <a:off x="7180737" y="4567710"/>
            <a:ext cx="1147102" cy="12400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0" name="グラフィックス 69" descr="画像 枠線">
            <a:extLst>
              <a:ext uri="{FF2B5EF4-FFF2-40B4-BE49-F238E27FC236}">
                <a16:creationId xmlns:a16="http://schemas.microsoft.com/office/drawing/2014/main" id="{955B23D1-493C-E963-96E3-1BA5A1C87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1303" y="4477261"/>
            <a:ext cx="914400" cy="914400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DE500EE2-DF71-C529-99E2-005611B60E0B}"/>
              </a:ext>
            </a:extLst>
          </p:cNvPr>
          <p:cNvGrpSpPr/>
          <p:nvPr/>
        </p:nvGrpSpPr>
        <p:grpSpPr>
          <a:xfrm>
            <a:off x="7342192" y="5383178"/>
            <a:ext cx="632620" cy="321545"/>
            <a:chOff x="3267397" y="4717417"/>
            <a:chExt cx="632620" cy="321545"/>
          </a:xfrm>
        </p:grpSpPr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8A1481B7-5A8F-8082-5D8F-62669E0826CE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8" y="4717417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8BE093A3-EEB4-A4CD-834E-A46E1EB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8" y="4819713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A2C5AF37-7118-FFA4-43FC-5738C5993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8" y="4932447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FB8B32D5-3F77-AC3B-866C-26B191C3595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7" y="5038962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吹き出し: 角を丸めた四角形 80">
            <a:extLst>
              <a:ext uri="{FF2B5EF4-FFF2-40B4-BE49-F238E27FC236}">
                <a16:creationId xmlns:a16="http://schemas.microsoft.com/office/drawing/2014/main" id="{240B9294-5112-BD24-6C29-A49B70CAF6C7}"/>
              </a:ext>
            </a:extLst>
          </p:cNvPr>
          <p:cNvSpPr/>
          <p:nvPr/>
        </p:nvSpPr>
        <p:spPr>
          <a:xfrm rot="10800000">
            <a:off x="4355938" y="4315907"/>
            <a:ext cx="1547935" cy="1656663"/>
          </a:xfrm>
          <a:prstGeom prst="wedgeRoundRectCallout">
            <a:avLst>
              <a:gd name="adj1" fmla="val 28482"/>
              <a:gd name="adj2" fmla="val 686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2D6A355C-9269-5A8D-ED34-3E74BA908306}"/>
              </a:ext>
            </a:extLst>
          </p:cNvPr>
          <p:cNvSpPr/>
          <p:nvPr/>
        </p:nvSpPr>
        <p:spPr>
          <a:xfrm>
            <a:off x="4556354" y="4569448"/>
            <a:ext cx="1147102" cy="12400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4" name="グラフィックス 83" descr="画像 枠線">
            <a:extLst>
              <a:ext uri="{FF2B5EF4-FFF2-40B4-BE49-F238E27FC236}">
                <a16:creationId xmlns:a16="http://schemas.microsoft.com/office/drawing/2014/main" id="{16E8B7DF-27DA-DDFF-A364-25171B3C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920" y="4478999"/>
            <a:ext cx="914400" cy="914400"/>
          </a:xfrm>
          <a:prstGeom prst="rect">
            <a:avLst/>
          </a:prstGeom>
        </p:spPr>
      </p:pic>
      <p:sp>
        <p:nvSpPr>
          <p:cNvPr id="95" name="吹き出し: 角を丸めた四角形 94">
            <a:extLst>
              <a:ext uri="{FF2B5EF4-FFF2-40B4-BE49-F238E27FC236}">
                <a16:creationId xmlns:a16="http://schemas.microsoft.com/office/drawing/2014/main" id="{D0DFAD3F-1B7A-1CFF-6B07-97A053A572F3}"/>
              </a:ext>
            </a:extLst>
          </p:cNvPr>
          <p:cNvSpPr/>
          <p:nvPr/>
        </p:nvSpPr>
        <p:spPr>
          <a:xfrm rot="10800000">
            <a:off x="1896723" y="4314169"/>
            <a:ext cx="1547935" cy="1656663"/>
          </a:xfrm>
          <a:prstGeom prst="wedgeRoundRectCallout">
            <a:avLst>
              <a:gd name="adj1" fmla="val 28482"/>
              <a:gd name="adj2" fmla="val 686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8079423B-CC82-27CD-6F31-1B8BDC432CCC}"/>
              </a:ext>
            </a:extLst>
          </p:cNvPr>
          <p:cNvSpPr/>
          <p:nvPr/>
        </p:nvSpPr>
        <p:spPr>
          <a:xfrm>
            <a:off x="2097139" y="4567710"/>
            <a:ext cx="1147102" cy="12400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BD1C776-598D-D0A7-0C19-2DD2D16792F8}"/>
              </a:ext>
            </a:extLst>
          </p:cNvPr>
          <p:cNvSpPr/>
          <p:nvPr/>
        </p:nvSpPr>
        <p:spPr>
          <a:xfrm>
            <a:off x="3079767" y="2559980"/>
            <a:ext cx="750924" cy="7849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0" name="グラフィックス 109" descr="画像 枠線">
            <a:extLst>
              <a:ext uri="{FF2B5EF4-FFF2-40B4-BE49-F238E27FC236}">
                <a16:creationId xmlns:a16="http://schemas.microsoft.com/office/drawing/2014/main" id="{4D878F89-8722-E025-9152-D53FAF51E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7807" y="2507108"/>
            <a:ext cx="598591" cy="598591"/>
          </a:xfrm>
          <a:prstGeom prst="rect">
            <a:avLst/>
          </a:prstGeom>
        </p:spPr>
      </p:pic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DF03AF92-BFE6-F534-A595-31EE5437638A}"/>
              </a:ext>
            </a:extLst>
          </p:cNvPr>
          <p:cNvSpPr/>
          <p:nvPr/>
        </p:nvSpPr>
        <p:spPr>
          <a:xfrm>
            <a:off x="5557925" y="1999444"/>
            <a:ext cx="750924" cy="7849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B21D1ABC-F543-AF7B-8033-B301AFEF54FF}"/>
              </a:ext>
            </a:extLst>
          </p:cNvPr>
          <p:cNvGrpSpPr/>
          <p:nvPr/>
        </p:nvGrpSpPr>
        <p:grpSpPr>
          <a:xfrm>
            <a:off x="5652548" y="2514269"/>
            <a:ext cx="414130" cy="203536"/>
            <a:chOff x="3267397" y="4717417"/>
            <a:chExt cx="632620" cy="321545"/>
          </a:xfrm>
        </p:grpSpPr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CA002E9A-7D96-B320-5832-1E0CCB54607A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8" y="4717417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871635FE-DEF4-0793-6E18-E3323814A267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8" y="4819713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D0E4F190-FEF4-C135-1DF8-88DCB7AFDD74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8" y="4932447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0943FAA8-A85D-A4DB-77FA-0446C0B0A290}"/>
                </a:ext>
              </a:extLst>
            </p:cNvPr>
            <p:cNvCxnSpPr>
              <a:cxnSpLocks/>
            </p:cNvCxnSpPr>
            <p:nvPr/>
          </p:nvCxnSpPr>
          <p:spPr>
            <a:xfrm>
              <a:off x="3267397" y="5038962"/>
              <a:ext cx="6326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DB8E884F-9AE2-F8C9-D18A-B81C7FAA1C08}"/>
              </a:ext>
            </a:extLst>
          </p:cNvPr>
          <p:cNvCxnSpPr>
            <a:cxnSpLocks/>
          </p:cNvCxnSpPr>
          <p:nvPr/>
        </p:nvCxnSpPr>
        <p:spPr>
          <a:xfrm flipH="1">
            <a:off x="4718673" y="1223194"/>
            <a:ext cx="5170390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CF969D3C-0DB7-1492-A227-E543A6CB19C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89063" y="1223194"/>
            <a:ext cx="37579" cy="248769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5E7B6AE4-0BF8-0FC7-34FC-D1FA0342029B}"/>
              </a:ext>
            </a:extLst>
          </p:cNvPr>
          <p:cNvSpPr/>
          <p:nvPr/>
        </p:nvSpPr>
        <p:spPr>
          <a:xfrm>
            <a:off x="6978593" y="772162"/>
            <a:ext cx="750924" cy="7849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AA98D5BB-A892-7BB0-8481-DC4FBE190F67}"/>
              </a:ext>
            </a:extLst>
          </p:cNvPr>
          <p:cNvGrpSpPr/>
          <p:nvPr/>
        </p:nvGrpSpPr>
        <p:grpSpPr>
          <a:xfrm>
            <a:off x="7562631" y="880640"/>
            <a:ext cx="94322" cy="405184"/>
            <a:chOff x="4050188" y="4025637"/>
            <a:chExt cx="110235" cy="630656"/>
          </a:xfrm>
        </p:grpSpPr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31564A0B-E30D-5E11-A755-0DEA68649420}"/>
                </a:ext>
              </a:extLst>
            </p:cNvPr>
            <p:cNvSpPr/>
            <p:nvPr/>
          </p:nvSpPr>
          <p:spPr>
            <a:xfrm>
              <a:off x="4050188" y="4025637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79BFAF38-2F1C-6EB1-7C04-601EEDC58DF0}"/>
                </a:ext>
              </a:extLst>
            </p:cNvPr>
            <p:cNvSpPr/>
            <p:nvPr/>
          </p:nvSpPr>
          <p:spPr>
            <a:xfrm>
              <a:off x="4050188" y="4203325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92DBB49B-5E3F-C2FD-7989-242C4BB2451A}"/>
                </a:ext>
              </a:extLst>
            </p:cNvPr>
            <p:cNvSpPr/>
            <p:nvPr/>
          </p:nvSpPr>
          <p:spPr>
            <a:xfrm>
              <a:off x="4051183" y="4375809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F5E28963-F46B-F8AB-4FC2-35DB464682F7}"/>
                </a:ext>
              </a:extLst>
            </p:cNvPr>
            <p:cNvSpPr/>
            <p:nvPr/>
          </p:nvSpPr>
          <p:spPr>
            <a:xfrm>
              <a:off x="4052423" y="4548293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54" name="グラフィックス 153" descr="画像 枠線">
            <a:extLst>
              <a:ext uri="{FF2B5EF4-FFF2-40B4-BE49-F238E27FC236}">
                <a16:creationId xmlns:a16="http://schemas.microsoft.com/office/drawing/2014/main" id="{26A0375A-BF6D-A9DF-9537-5B8CF1A4C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4934" y="756672"/>
            <a:ext cx="598591" cy="5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54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35DFD31-637A-CA4E-F486-891CF164BFC5}"/>
              </a:ext>
            </a:extLst>
          </p:cNvPr>
          <p:cNvSpPr/>
          <p:nvPr/>
        </p:nvSpPr>
        <p:spPr>
          <a:xfrm>
            <a:off x="1168044" y="1300510"/>
            <a:ext cx="3168000" cy="4824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53D5546-CBD6-EC22-D055-D5694C8FEFCD}"/>
              </a:ext>
            </a:extLst>
          </p:cNvPr>
          <p:cNvSpPr/>
          <p:nvPr/>
        </p:nvSpPr>
        <p:spPr>
          <a:xfrm>
            <a:off x="8306892" y="1308519"/>
            <a:ext cx="3168000" cy="4824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4F7152F-669B-0B76-33AB-7DFA2FFD55B0}"/>
              </a:ext>
            </a:extLst>
          </p:cNvPr>
          <p:cNvSpPr/>
          <p:nvPr/>
        </p:nvSpPr>
        <p:spPr>
          <a:xfrm>
            <a:off x="4737468" y="1300510"/>
            <a:ext cx="3168000" cy="4824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グラフィックス 6" descr="データベース 単色塗りつぶし">
            <a:extLst>
              <a:ext uri="{FF2B5EF4-FFF2-40B4-BE49-F238E27FC236}">
                <a16:creationId xmlns:a16="http://schemas.microsoft.com/office/drawing/2014/main" id="{CF9C6435-D403-BC21-16EC-F109DD298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907" y="3370281"/>
            <a:ext cx="685173" cy="685173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DE9DB14-680E-7718-FDEB-F4B66F21AFE9}"/>
              </a:ext>
            </a:extLst>
          </p:cNvPr>
          <p:cNvSpPr/>
          <p:nvPr/>
        </p:nvSpPr>
        <p:spPr>
          <a:xfrm>
            <a:off x="751562" y="588724"/>
            <a:ext cx="11139813" cy="587846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EDC112F-8F8E-813A-1D56-965090125C69}"/>
              </a:ext>
            </a:extLst>
          </p:cNvPr>
          <p:cNvSpPr/>
          <p:nvPr/>
        </p:nvSpPr>
        <p:spPr>
          <a:xfrm>
            <a:off x="300625" y="13778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グラフィックス 10" descr="ノート PC 単色塗りつぶし">
            <a:extLst>
              <a:ext uri="{FF2B5EF4-FFF2-40B4-BE49-F238E27FC236}">
                <a16:creationId xmlns:a16="http://schemas.microsoft.com/office/drawing/2014/main" id="{7A7DF48A-C672-C06A-676A-14D499104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625" y="137786"/>
            <a:ext cx="914400" cy="914400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FF74F65-AC9D-043E-68F2-7D9A908CE7CC}"/>
              </a:ext>
            </a:extLst>
          </p:cNvPr>
          <p:cNvSpPr txBox="1"/>
          <p:nvPr/>
        </p:nvSpPr>
        <p:spPr>
          <a:xfrm>
            <a:off x="8306892" y="939187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onsolas" panose="020B0609020204030204" pitchFamily="49" charset="0"/>
              </a:rPr>
              <a:t>Working Directory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B2787A7-156B-6F93-4802-23F3978293AA}"/>
              </a:ext>
            </a:extLst>
          </p:cNvPr>
          <p:cNvSpPr txBox="1"/>
          <p:nvPr/>
        </p:nvSpPr>
        <p:spPr>
          <a:xfrm>
            <a:off x="1168045" y="93117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onsolas" panose="020B0609020204030204" pitchFamily="49" charset="0"/>
              </a:rPr>
              <a:t>Repository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9B94274-1C00-C189-4CAB-3364595FCC22}"/>
              </a:ext>
            </a:extLst>
          </p:cNvPr>
          <p:cNvSpPr txBox="1"/>
          <p:nvPr/>
        </p:nvSpPr>
        <p:spPr>
          <a:xfrm>
            <a:off x="4737468" y="93117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onsolas" panose="020B0609020204030204" pitchFamily="49" charset="0"/>
              </a:rPr>
              <a:t>Staging Area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B59CD8-6837-F3FD-C12B-F21FED87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063" y="1402914"/>
            <a:ext cx="451982" cy="45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6D031A7-9093-3765-8A41-D517B2050490}"/>
              </a:ext>
            </a:extLst>
          </p:cNvPr>
          <p:cNvGrpSpPr/>
          <p:nvPr/>
        </p:nvGrpSpPr>
        <p:grpSpPr>
          <a:xfrm>
            <a:off x="8886540" y="1658982"/>
            <a:ext cx="1756517" cy="4098833"/>
            <a:chOff x="6825580" y="7158048"/>
            <a:chExt cx="1756517" cy="4098833"/>
          </a:xfrm>
        </p:grpSpPr>
        <p:pic>
          <p:nvPicPr>
            <p:cNvPr id="54" name="グラフィックス 53" descr="フォルダー 単色塗りつぶし">
              <a:extLst>
                <a:ext uri="{FF2B5EF4-FFF2-40B4-BE49-F238E27FC236}">
                  <a16:creationId xmlns:a16="http://schemas.microsoft.com/office/drawing/2014/main" id="{B31E6D02-CA2E-13CF-D6F7-4A1B403B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5580" y="7158048"/>
              <a:ext cx="540000" cy="540000"/>
            </a:xfrm>
            <a:prstGeom prst="rect">
              <a:avLst/>
            </a:prstGeom>
          </p:spPr>
        </p:pic>
        <p:pic>
          <p:nvPicPr>
            <p:cNvPr id="55" name="グラフィックス 54" descr="ドキュメント 単色塗りつぶし">
              <a:extLst>
                <a:ext uri="{FF2B5EF4-FFF2-40B4-BE49-F238E27FC236}">
                  <a16:creationId xmlns:a16="http://schemas.microsoft.com/office/drawing/2014/main" id="{424CD934-D81A-27C2-19A1-E3419F05D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23010" y="8984984"/>
              <a:ext cx="360000" cy="360000"/>
            </a:xfrm>
            <a:prstGeom prst="rect">
              <a:avLst/>
            </a:prstGeom>
          </p:spPr>
        </p:pic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8E0D433F-0ED9-77C6-AC5D-CB7C26258B86}"/>
                </a:ext>
              </a:extLst>
            </p:cNvPr>
            <p:cNvCxnSpPr>
              <a:cxnSpLocks/>
            </p:cNvCxnSpPr>
            <p:nvPr/>
          </p:nvCxnSpPr>
          <p:spPr>
            <a:xfrm>
              <a:off x="7095580" y="7703507"/>
              <a:ext cx="0" cy="21705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4E9629C2-C7D7-2B46-D5B8-003A355E060C}"/>
                </a:ext>
              </a:extLst>
            </p:cNvPr>
            <p:cNvCxnSpPr/>
            <p:nvPr/>
          </p:nvCxnSpPr>
          <p:spPr>
            <a:xfrm>
              <a:off x="7095580" y="9874065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グラフィックス 57" descr="フォルダー 単色塗りつぶし">
              <a:extLst>
                <a:ext uri="{FF2B5EF4-FFF2-40B4-BE49-F238E27FC236}">
                  <a16:creationId xmlns:a16="http://schemas.microsoft.com/office/drawing/2014/main" id="{EAB4C59E-405B-DFEB-7B93-9C4317AF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23010" y="9604065"/>
              <a:ext cx="540000" cy="540000"/>
            </a:xfrm>
            <a:prstGeom prst="rect">
              <a:avLst/>
            </a:prstGeom>
          </p:spPr>
        </p:pic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D2FE52C-FD81-B3CD-BE25-5B6CEDB1967F}"/>
                </a:ext>
              </a:extLst>
            </p:cNvPr>
            <p:cNvCxnSpPr/>
            <p:nvPr/>
          </p:nvCxnSpPr>
          <p:spPr>
            <a:xfrm>
              <a:off x="7095580" y="9164984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BD31A89-3BBA-38F4-08AE-0E9116B3F40F}"/>
                </a:ext>
              </a:extLst>
            </p:cNvPr>
            <p:cNvCxnSpPr/>
            <p:nvPr/>
          </p:nvCxnSpPr>
          <p:spPr>
            <a:xfrm>
              <a:off x="7095580" y="8614065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6FAE9F7F-15C8-3775-80FE-B478C034C7E4}"/>
                </a:ext>
              </a:extLst>
            </p:cNvPr>
            <p:cNvCxnSpPr/>
            <p:nvPr/>
          </p:nvCxnSpPr>
          <p:spPr>
            <a:xfrm>
              <a:off x="7095580" y="8049997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グラフィックス 61" descr="ドキュメント 単色塗りつぶし">
              <a:extLst>
                <a:ext uri="{FF2B5EF4-FFF2-40B4-BE49-F238E27FC236}">
                  <a16:creationId xmlns:a16="http://schemas.microsoft.com/office/drawing/2014/main" id="{22A2A739-285E-A745-C5BB-186690EA7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23010" y="8434065"/>
              <a:ext cx="360000" cy="360000"/>
            </a:xfrm>
            <a:prstGeom prst="rect">
              <a:avLst/>
            </a:prstGeom>
          </p:spPr>
        </p:pic>
        <p:pic>
          <p:nvPicPr>
            <p:cNvPr id="63" name="グラフィックス 62" descr="ドキュメント 単色塗りつぶし">
              <a:extLst>
                <a:ext uri="{FF2B5EF4-FFF2-40B4-BE49-F238E27FC236}">
                  <a16:creationId xmlns:a16="http://schemas.microsoft.com/office/drawing/2014/main" id="{3B0691BC-5D33-20E5-7419-4C966BCF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14622" y="7883146"/>
              <a:ext cx="360000" cy="360000"/>
            </a:xfrm>
            <a:prstGeom prst="rect">
              <a:avLst/>
            </a:prstGeom>
          </p:spPr>
        </p:pic>
        <p:cxnSp>
          <p:nvCxnSpPr>
            <p:cNvPr id="1024" name="直線コネクタ 1023">
              <a:extLst>
                <a:ext uri="{FF2B5EF4-FFF2-40B4-BE49-F238E27FC236}">
                  <a16:creationId xmlns:a16="http://schemas.microsoft.com/office/drawing/2014/main" id="{48C1430F-DB64-3CD2-0023-D11AC0FDA825}"/>
                </a:ext>
              </a:extLst>
            </p:cNvPr>
            <p:cNvCxnSpPr/>
            <p:nvPr/>
          </p:nvCxnSpPr>
          <p:spPr>
            <a:xfrm>
              <a:off x="7821428" y="10504065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" name="直線コネクタ 1024">
              <a:extLst>
                <a:ext uri="{FF2B5EF4-FFF2-40B4-BE49-F238E27FC236}">
                  <a16:creationId xmlns:a16="http://schemas.microsoft.com/office/drawing/2014/main" id="{1D717C08-66D4-352E-E75B-9E4CBAE53925}"/>
                </a:ext>
              </a:extLst>
            </p:cNvPr>
            <p:cNvCxnSpPr>
              <a:cxnSpLocks/>
            </p:cNvCxnSpPr>
            <p:nvPr/>
          </p:nvCxnSpPr>
          <p:spPr>
            <a:xfrm>
              <a:off x="7821428" y="10144065"/>
              <a:ext cx="0" cy="936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7" name="直線コネクタ 1026">
              <a:extLst>
                <a:ext uri="{FF2B5EF4-FFF2-40B4-BE49-F238E27FC236}">
                  <a16:creationId xmlns:a16="http://schemas.microsoft.com/office/drawing/2014/main" id="{45657118-2795-3D41-C659-CE69AE2C1701}"/>
                </a:ext>
              </a:extLst>
            </p:cNvPr>
            <p:cNvCxnSpPr/>
            <p:nvPr/>
          </p:nvCxnSpPr>
          <p:spPr>
            <a:xfrm>
              <a:off x="7793010" y="11076881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28" name="グラフィックス 1027" descr="ドキュメント 単色塗りつぶし">
              <a:extLst>
                <a:ext uri="{FF2B5EF4-FFF2-40B4-BE49-F238E27FC236}">
                  <a16:creationId xmlns:a16="http://schemas.microsoft.com/office/drawing/2014/main" id="{02EC0C77-93D3-0D30-5D1D-6C07165B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2097" y="10324065"/>
              <a:ext cx="360000" cy="360000"/>
            </a:xfrm>
            <a:prstGeom prst="rect">
              <a:avLst/>
            </a:prstGeom>
          </p:spPr>
        </p:pic>
        <p:pic>
          <p:nvPicPr>
            <p:cNvPr id="1029" name="グラフィックス 1028" descr="ドキュメント 単色塗りつぶし">
              <a:extLst>
                <a:ext uri="{FF2B5EF4-FFF2-40B4-BE49-F238E27FC236}">
                  <a16:creationId xmlns:a16="http://schemas.microsoft.com/office/drawing/2014/main" id="{D90DAA1E-3F53-A8BA-1288-9A221E55A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2097" y="108968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52" name="グループ化 1051">
            <a:extLst>
              <a:ext uri="{FF2B5EF4-FFF2-40B4-BE49-F238E27FC236}">
                <a16:creationId xmlns:a16="http://schemas.microsoft.com/office/drawing/2014/main" id="{2075066C-41F1-F311-84EF-1F335EE7B75D}"/>
              </a:ext>
            </a:extLst>
          </p:cNvPr>
          <p:cNvGrpSpPr/>
          <p:nvPr/>
        </p:nvGrpSpPr>
        <p:grpSpPr>
          <a:xfrm>
            <a:off x="6015301" y="4104999"/>
            <a:ext cx="1059087" cy="1652816"/>
            <a:chOff x="9575582" y="7941341"/>
            <a:chExt cx="1059087" cy="1652816"/>
          </a:xfrm>
        </p:grpSpPr>
        <p:pic>
          <p:nvPicPr>
            <p:cNvPr id="1046" name="グラフィックス 1045" descr="フォルダー 単色塗りつぶし">
              <a:extLst>
                <a:ext uri="{FF2B5EF4-FFF2-40B4-BE49-F238E27FC236}">
                  <a16:creationId xmlns:a16="http://schemas.microsoft.com/office/drawing/2014/main" id="{A8E581CA-B7B9-F668-2ADB-A5333F24A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75582" y="7941341"/>
              <a:ext cx="540000" cy="540000"/>
            </a:xfrm>
            <a:prstGeom prst="rect">
              <a:avLst/>
            </a:prstGeom>
          </p:spPr>
        </p:pic>
        <p:cxnSp>
          <p:nvCxnSpPr>
            <p:cNvPr id="1047" name="直線コネクタ 1046">
              <a:extLst>
                <a:ext uri="{FF2B5EF4-FFF2-40B4-BE49-F238E27FC236}">
                  <a16:creationId xmlns:a16="http://schemas.microsoft.com/office/drawing/2014/main" id="{9977B408-9082-517F-1E90-50320C994F3A}"/>
                </a:ext>
              </a:extLst>
            </p:cNvPr>
            <p:cNvCxnSpPr/>
            <p:nvPr/>
          </p:nvCxnSpPr>
          <p:spPr>
            <a:xfrm>
              <a:off x="9874000" y="8841341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8" name="直線コネクタ 1047">
              <a:extLst>
                <a:ext uri="{FF2B5EF4-FFF2-40B4-BE49-F238E27FC236}">
                  <a16:creationId xmlns:a16="http://schemas.microsoft.com/office/drawing/2014/main" id="{94A94908-7B4F-791D-BDF0-FC22AD6BDA1B}"/>
                </a:ext>
              </a:extLst>
            </p:cNvPr>
            <p:cNvCxnSpPr>
              <a:cxnSpLocks/>
            </p:cNvCxnSpPr>
            <p:nvPr/>
          </p:nvCxnSpPr>
          <p:spPr>
            <a:xfrm>
              <a:off x="9874000" y="8481341"/>
              <a:ext cx="0" cy="936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9" name="直線コネクタ 1048">
              <a:extLst>
                <a:ext uri="{FF2B5EF4-FFF2-40B4-BE49-F238E27FC236}">
                  <a16:creationId xmlns:a16="http://schemas.microsoft.com/office/drawing/2014/main" id="{90701C51-A33A-F537-6973-773FE8ABB6EB}"/>
                </a:ext>
              </a:extLst>
            </p:cNvPr>
            <p:cNvCxnSpPr/>
            <p:nvPr/>
          </p:nvCxnSpPr>
          <p:spPr>
            <a:xfrm>
              <a:off x="9845582" y="9414157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50" name="グラフィックス 1049" descr="ドキュメント 単色塗りつぶし">
              <a:extLst>
                <a:ext uri="{FF2B5EF4-FFF2-40B4-BE49-F238E27FC236}">
                  <a16:creationId xmlns:a16="http://schemas.microsoft.com/office/drawing/2014/main" id="{7935997A-7193-FB3E-6E0E-EB913EE7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74669" y="8661341"/>
              <a:ext cx="360000" cy="360000"/>
            </a:xfrm>
            <a:prstGeom prst="rect">
              <a:avLst/>
            </a:prstGeom>
          </p:spPr>
        </p:pic>
        <p:pic>
          <p:nvPicPr>
            <p:cNvPr id="1051" name="グラフィックス 1050" descr="ドキュメント 単色塗りつぶし">
              <a:extLst>
                <a:ext uri="{FF2B5EF4-FFF2-40B4-BE49-F238E27FC236}">
                  <a16:creationId xmlns:a16="http://schemas.microsoft.com/office/drawing/2014/main" id="{382CF4DB-25C2-24AF-323D-FFFD805C3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74669" y="9234157"/>
              <a:ext cx="360000" cy="360000"/>
            </a:xfrm>
            <a:prstGeom prst="rect">
              <a:avLst/>
            </a:prstGeom>
          </p:spPr>
        </p:pic>
      </p:grpSp>
      <p:sp>
        <p:nvSpPr>
          <p:cNvPr id="1061" name="テキスト ボックス 1060">
            <a:extLst>
              <a:ext uri="{FF2B5EF4-FFF2-40B4-BE49-F238E27FC236}">
                <a16:creationId xmlns:a16="http://schemas.microsoft.com/office/drawing/2014/main" id="{21F1CC06-4F64-C731-B39B-21D98B35C142}"/>
              </a:ext>
            </a:extLst>
          </p:cNvPr>
          <p:cNvSpPr txBox="1"/>
          <p:nvPr/>
        </p:nvSpPr>
        <p:spPr>
          <a:xfrm>
            <a:off x="2058080" y="352820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+</a:t>
            </a:r>
            <a:endParaRPr kumimoji="1" lang="ja-JP" altLang="en-US" dirty="0"/>
          </a:p>
        </p:txBody>
      </p:sp>
      <p:pic>
        <p:nvPicPr>
          <p:cNvPr id="1062" name="グラフィックス 1061" descr="データベース 単色塗りつぶし">
            <a:extLst>
              <a:ext uri="{FF2B5EF4-FFF2-40B4-BE49-F238E27FC236}">
                <a16:creationId xmlns:a16="http://schemas.microsoft.com/office/drawing/2014/main" id="{8B0F0A96-474A-ADD0-577C-64B4D6EC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458" y="3370281"/>
            <a:ext cx="685173" cy="685173"/>
          </a:xfrm>
          <a:prstGeom prst="rect">
            <a:avLst/>
          </a:prstGeom>
        </p:spPr>
      </p:pic>
      <p:sp>
        <p:nvSpPr>
          <p:cNvPr id="1063" name="テキスト ボックス 1062">
            <a:extLst>
              <a:ext uri="{FF2B5EF4-FFF2-40B4-BE49-F238E27FC236}">
                <a16:creationId xmlns:a16="http://schemas.microsoft.com/office/drawing/2014/main" id="{95DEC268-07C3-A121-C15C-B9080E2733C1}"/>
              </a:ext>
            </a:extLst>
          </p:cNvPr>
          <p:cNvSpPr txBox="1"/>
          <p:nvPr/>
        </p:nvSpPr>
        <p:spPr>
          <a:xfrm>
            <a:off x="3094631" y="352820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+</a:t>
            </a:r>
            <a:endParaRPr kumimoji="1" lang="ja-JP" altLang="en-US" dirty="0"/>
          </a:p>
        </p:txBody>
      </p:sp>
      <p:pic>
        <p:nvPicPr>
          <p:cNvPr id="1064" name="グラフィックス 1063" descr="データベース 単色塗りつぶし">
            <a:extLst>
              <a:ext uri="{FF2B5EF4-FFF2-40B4-BE49-F238E27FC236}">
                <a16:creationId xmlns:a16="http://schemas.microsoft.com/office/drawing/2014/main" id="{177F6522-AE0E-5F2F-8E19-2AE923D6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6009" y="3370281"/>
            <a:ext cx="685173" cy="685173"/>
          </a:xfrm>
          <a:prstGeom prst="rect">
            <a:avLst/>
          </a:prstGeom>
        </p:spPr>
      </p:pic>
      <p:grpSp>
        <p:nvGrpSpPr>
          <p:cNvPr id="1071" name="グループ化 1070">
            <a:extLst>
              <a:ext uri="{FF2B5EF4-FFF2-40B4-BE49-F238E27FC236}">
                <a16:creationId xmlns:a16="http://schemas.microsoft.com/office/drawing/2014/main" id="{D4288054-D47A-D753-E391-8AC1CB490381}"/>
              </a:ext>
            </a:extLst>
          </p:cNvPr>
          <p:cNvGrpSpPr/>
          <p:nvPr/>
        </p:nvGrpSpPr>
        <p:grpSpPr>
          <a:xfrm>
            <a:off x="7391837" y="3185615"/>
            <a:ext cx="1363275" cy="660303"/>
            <a:chOff x="7391837" y="3185615"/>
            <a:chExt cx="1363275" cy="660303"/>
          </a:xfrm>
        </p:grpSpPr>
        <p:sp>
          <p:nvSpPr>
            <p:cNvPr id="1070" name="正方形/長方形 1069">
              <a:extLst>
                <a:ext uri="{FF2B5EF4-FFF2-40B4-BE49-F238E27FC236}">
                  <a16:creationId xmlns:a16="http://schemas.microsoft.com/office/drawing/2014/main" id="{BB0E20C7-B60E-2CE7-97B9-F8B7D3D3F481}"/>
                </a:ext>
              </a:extLst>
            </p:cNvPr>
            <p:cNvSpPr/>
            <p:nvPr/>
          </p:nvSpPr>
          <p:spPr>
            <a:xfrm>
              <a:off x="7391837" y="3193624"/>
              <a:ext cx="1363275" cy="652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69" name="テキスト ボックス 1068">
              <a:extLst>
                <a:ext uri="{FF2B5EF4-FFF2-40B4-BE49-F238E27FC236}">
                  <a16:creationId xmlns:a16="http://schemas.microsoft.com/office/drawing/2014/main" id="{BEA17CD5-1351-FDBC-882B-99F5188FEF02}"/>
                </a:ext>
              </a:extLst>
            </p:cNvPr>
            <p:cNvSpPr txBox="1"/>
            <p:nvPr/>
          </p:nvSpPr>
          <p:spPr>
            <a:xfrm>
              <a:off x="7755933" y="318561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stage</a:t>
              </a:r>
              <a:endParaRPr kumimoji="1" lang="ja-JP" altLang="en-US" b="1" dirty="0"/>
            </a:p>
          </p:txBody>
        </p:sp>
        <p:cxnSp>
          <p:nvCxnSpPr>
            <p:cNvPr id="1067" name="直線矢印コネクタ 1066">
              <a:extLst>
                <a:ext uri="{FF2B5EF4-FFF2-40B4-BE49-F238E27FC236}">
                  <a16:creationId xmlns:a16="http://schemas.microsoft.com/office/drawing/2014/main" id="{508CD7E5-7921-03C8-41C7-CD8A7F564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5617" y="3628340"/>
              <a:ext cx="112316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5281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79F8D-6BE5-F8A6-5A28-7A2852E7A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FDE1CB8-511D-2C22-BA28-0A529D5C76F8}"/>
              </a:ext>
            </a:extLst>
          </p:cNvPr>
          <p:cNvSpPr/>
          <p:nvPr/>
        </p:nvSpPr>
        <p:spPr>
          <a:xfrm>
            <a:off x="1168044" y="1300510"/>
            <a:ext cx="3168000" cy="4824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5B3498C-76C0-517A-4544-1A7823629EA4}"/>
              </a:ext>
            </a:extLst>
          </p:cNvPr>
          <p:cNvSpPr/>
          <p:nvPr/>
        </p:nvSpPr>
        <p:spPr>
          <a:xfrm>
            <a:off x="8306892" y="1308519"/>
            <a:ext cx="3168000" cy="4824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F71A1C4-DDCA-CD66-E950-A455B5FDFED3}"/>
              </a:ext>
            </a:extLst>
          </p:cNvPr>
          <p:cNvSpPr/>
          <p:nvPr/>
        </p:nvSpPr>
        <p:spPr>
          <a:xfrm>
            <a:off x="4737468" y="1300510"/>
            <a:ext cx="3168000" cy="4824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グラフィックス 6" descr="データベース 単色塗りつぶし">
            <a:extLst>
              <a:ext uri="{FF2B5EF4-FFF2-40B4-BE49-F238E27FC236}">
                <a16:creationId xmlns:a16="http://schemas.microsoft.com/office/drawing/2014/main" id="{C868B647-AE0E-4C4B-BB92-009BF1053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907" y="3370281"/>
            <a:ext cx="685173" cy="685173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AF84C77-819D-A535-29C1-4035CB041B54}"/>
              </a:ext>
            </a:extLst>
          </p:cNvPr>
          <p:cNvSpPr/>
          <p:nvPr/>
        </p:nvSpPr>
        <p:spPr>
          <a:xfrm>
            <a:off x="751562" y="588724"/>
            <a:ext cx="11139813" cy="587846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B38C0D2-1DB0-C3E5-61CB-F4842813F0BF}"/>
              </a:ext>
            </a:extLst>
          </p:cNvPr>
          <p:cNvSpPr/>
          <p:nvPr/>
        </p:nvSpPr>
        <p:spPr>
          <a:xfrm>
            <a:off x="300625" y="13778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グラフィックス 10" descr="ノート PC 単色塗りつぶし">
            <a:extLst>
              <a:ext uri="{FF2B5EF4-FFF2-40B4-BE49-F238E27FC236}">
                <a16:creationId xmlns:a16="http://schemas.microsoft.com/office/drawing/2014/main" id="{C764A85A-1F52-F2CA-AB22-CD615DA82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625" y="137786"/>
            <a:ext cx="914400" cy="914400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EA81430-D94B-10CC-E676-B2352E2CB262}"/>
              </a:ext>
            </a:extLst>
          </p:cNvPr>
          <p:cNvSpPr txBox="1"/>
          <p:nvPr/>
        </p:nvSpPr>
        <p:spPr>
          <a:xfrm>
            <a:off x="8306892" y="939187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onsolas" panose="020B0609020204030204" pitchFamily="49" charset="0"/>
              </a:rPr>
              <a:t>Working Directory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C1BF20B-102E-1E2D-B16C-461894054D04}"/>
              </a:ext>
            </a:extLst>
          </p:cNvPr>
          <p:cNvSpPr txBox="1"/>
          <p:nvPr/>
        </p:nvSpPr>
        <p:spPr>
          <a:xfrm>
            <a:off x="1168045" y="93117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onsolas" panose="020B0609020204030204" pitchFamily="49" charset="0"/>
              </a:rPr>
              <a:t>Repository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812DA08-F066-F78F-A0A3-13BBCFF1F46D}"/>
              </a:ext>
            </a:extLst>
          </p:cNvPr>
          <p:cNvSpPr txBox="1"/>
          <p:nvPr/>
        </p:nvSpPr>
        <p:spPr>
          <a:xfrm>
            <a:off x="4737468" y="93117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onsolas" panose="020B0609020204030204" pitchFamily="49" charset="0"/>
              </a:rPr>
              <a:t>Staging Area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5E04EC-B032-F4E7-8252-06B3D6A13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063" y="1402914"/>
            <a:ext cx="451982" cy="45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AC44437F-686C-1E07-58D8-3D1FE13E9130}"/>
              </a:ext>
            </a:extLst>
          </p:cNvPr>
          <p:cNvGrpSpPr/>
          <p:nvPr/>
        </p:nvGrpSpPr>
        <p:grpSpPr>
          <a:xfrm>
            <a:off x="8886540" y="1658982"/>
            <a:ext cx="1756517" cy="4098833"/>
            <a:chOff x="6825580" y="7158048"/>
            <a:chExt cx="1756517" cy="4098833"/>
          </a:xfrm>
        </p:grpSpPr>
        <p:pic>
          <p:nvPicPr>
            <p:cNvPr id="54" name="グラフィックス 53" descr="フォルダー 単色塗りつぶし">
              <a:extLst>
                <a:ext uri="{FF2B5EF4-FFF2-40B4-BE49-F238E27FC236}">
                  <a16:creationId xmlns:a16="http://schemas.microsoft.com/office/drawing/2014/main" id="{4EEA70DD-D3A9-9073-010C-E424DD7F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5580" y="7158048"/>
              <a:ext cx="540000" cy="540000"/>
            </a:xfrm>
            <a:prstGeom prst="rect">
              <a:avLst/>
            </a:prstGeom>
          </p:spPr>
        </p:pic>
        <p:pic>
          <p:nvPicPr>
            <p:cNvPr id="55" name="グラフィックス 54" descr="ドキュメント 単色塗りつぶし">
              <a:extLst>
                <a:ext uri="{FF2B5EF4-FFF2-40B4-BE49-F238E27FC236}">
                  <a16:creationId xmlns:a16="http://schemas.microsoft.com/office/drawing/2014/main" id="{81BD6700-75EA-68C0-BD05-C57157B37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23010" y="8984984"/>
              <a:ext cx="360000" cy="360000"/>
            </a:xfrm>
            <a:prstGeom prst="rect">
              <a:avLst/>
            </a:prstGeom>
          </p:spPr>
        </p:pic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2D5CF318-649F-D785-0A4D-4B5623B65ADD}"/>
                </a:ext>
              </a:extLst>
            </p:cNvPr>
            <p:cNvCxnSpPr>
              <a:cxnSpLocks/>
            </p:cNvCxnSpPr>
            <p:nvPr/>
          </p:nvCxnSpPr>
          <p:spPr>
            <a:xfrm>
              <a:off x="7095580" y="7703507"/>
              <a:ext cx="0" cy="21705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373D790D-8406-8B59-E197-1966FC401F4B}"/>
                </a:ext>
              </a:extLst>
            </p:cNvPr>
            <p:cNvCxnSpPr/>
            <p:nvPr/>
          </p:nvCxnSpPr>
          <p:spPr>
            <a:xfrm>
              <a:off x="7095580" y="9874065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グラフィックス 57" descr="フォルダー 単色塗りつぶし">
              <a:extLst>
                <a:ext uri="{FF2B5EF4-FFF2-40B4-BE49-F238E27FC236}">
                  <a16:creationId xmlns:a16="http://schemas.microsoft.com/office/drawing/2014/main" id="{BDD1F9E0-F90E-A547-FFEC-C13D6BDE3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23010" y="9604065"/>
              <a:ext cx="540000" cy="540000"/>
            </a:xfrm>
            <a:prstGeom prst="rect">
              <a:avLst/>
            </a:prstGeom>
          </p:spPr>
        </p:pic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795D88F7-25EC-7BCA-BAA7-0742F46169C8}"/>
                </a:ext>
              </a:extLst>
            </p:cNvPr>
            <p:cNvCxnSpPr/>
            <p:nvPr/>
          </p:nvCxnSpPr>
          <p:spPr>
            <a:xfrm>
              <a:off x="7095580" y="9164984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7484FC93-F727-A4C6-CDAD-4110F6F9C47A}"/>
                </a:ext>
              </a:extLst>
            </p:cNvPr>
            <p:cNvCxnSpPr/>
            <p:nvPr/>
          </p:nvCxnSpPr>
          <p:spPr>
            <a:xfrm>
              <a:off x="7095580" y="8614065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037A38C5-E754-54AE-A516-4B70774560B9}"/>
                </a:ext>
              </a:extLst>
            </p:cNvPr>
            <p:cNvCxnSpPr/>
            <p:nvPr/>
          </p:nvCxnSpPr>
          <p:spPr>
            <a:xfrm>
              <a:off x="7095580" y="8049997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グラフィックス 61" descr="ドキュメント 単色塗りつぶし">
              <a:extLst>
                <a:ext uri="{FF2B5EF4-FFF2-40B4-BE49-F238E27FC236}">
                  <a16:creationId xmlns:a16="http://schemas.microsoft.com/office/drawing/2014/main" id="{EF21062C-7CF4-7C0A-6F15-3DD51413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23010" y="8434065"/>
              <a:ext cx="360000" cy="360000"/>
            </a:xfrm>
            <a:prstGeom prst="rect">
              <a:avLst/>
            </a:prstGeom>
          </p:spPr>
        </p:pic>
        <p:pic>
          <p:nvPicPr>
            <p:cNvPr id="63" name="グラフィックス 62" descr="ドキュメント 単色塗りつぶし">
              <a:extLst>
                <a:ext uri="{FF2B5EF4-FFF2-40B4-BE49-F238E27FC236}">
                  <a16:creationId xmlns:a16="http://schemas.microsoft.com/office/drawing/2014/main" id="{FD2DD370-9E1D-A00E-A2B9-118B91A0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14622" y="7883146"/>
              <a:ext cx="360000" cy="360000"/>
            </a:xfrm>
            <a:prstGeom prst="rect">
              <a:avLst/>
            </a:prstGeom>
          </p:spPr>
        </p:pic>
        <p:cxnSp>
          <p:nvCxnSpPr>
            <p:cNvPr id="1024" name="直線コネクタ 1023">
              <a:extLst>
                <a:ext uri="{FF2B5EF4-FFF2-40B4-BE49-F238E27FC236}">
                  <a16:creationId xmlns:a16="http://schemas.microsoft.com/office/drawing/2014/main" id="{814AA73A-AD89-B686-81D3-059663D45282}"/>
                </a:ext>
              </a:extLst>
            </p:cNvPr>
            <p:cNvCxnSpPr/>
            <p:nvPr/>
          </p:nvCxnSpPr>
          <p:spPr>
            <a:xfrm>
              <a:off x="7821428" y="10504065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" name="直線コネクタ 1024">
              <a:extLst>
                <a:ext uri="{FF2B5EF4-FFF2-40B4-BE49-F238E27FC236}">
                  <a16:creationId xmlns:a16="http://schemas.microsoft.com/office/drawing/2014/main" id="{BDF3502A-6E21-2398-1FA1-2BCEECB450AE}"/>
                </a:ext>
              </a:extLst>
            </p:cNvPr>
            <p:cNvCxnSpPr>
              <a:cxnSpLocks/>
            </p:cNvCxnSpPr>
            <p:nvPr/>
          </p:nvCxnSpPr>
          <p:spPr>
            <a:xfrm>
              <a:off x="7821428" y="10144065"/>
              <a:ext cx="0" cy="936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7" name="直線コネクタ 1026">
              <a:extLst>
                <a:ext uri="{FF2B5EF4-FFF2-40B4-BE49-F238E27FC236}">
                  <a16:creationId xmlns:a16="http://schemas.microsoft.com/office/drawing/2014/main" id="{0869B3BE-A760-BFED-C9D9-3C4EBD1BDFD3}"/>
                </a:ext>
              </a:extLst>
            </p:cNvPr>
            <p:cNvCxnSpPr/>
            <p:nvPr/>
          </p:nvCxnSpPr>
          <p:spPr>
            <a:xfrm>
              <a:off x="7793010" y="11076881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28" name="グラフィックス 1027" descr="ドキュメント 単色塗りつぶし">
              <a:extLst>
                <a:ext uri="{FF2B5EF4-FFF2-40B4-BE49-F238E27FC236}">
                  <a16:creationId xmlns:a16="http://schemas.microsoft.com/office/drawing/2014/main" id="{3D08CFF1-257C-E16F-149B-97A3F3A95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2097" y="10324065"/>
              <a:ext cx="360000" cy="360000"/>
            </a:xfrm>
            <a:prstGeom prst="rect">
              <a:avLst/>
            </a:prstGeom>
          </p:spPr>
        </p:pic>
        <p:pic>
          <p:nvPicPr>
            <p:cNvPr id="1029" name="グラフィックス 1028" descr="ドキュメント 単色塗りつぶし">
              <a:extLst>
                <a:ext uri="{FF2B5EF4-FFF2-40B4-BE49-F238E27FC236}">
                  <a16:creationId xmlns:a16="http://schemas.microsoft.com/office/drawing/2014/main" id="{4E6DA8D3-DA5C-A862-EC60-1CD0AC98F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2097" y="108968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52" name="グループ化 1051">
            <a:extLst>
              <a:ext uri="{FF2B5EF4-FFF2-40B4-BE49-F238E27FC236}">
                <a16:creationId xmlns:a16="http://schemas.microsoft.com/office/drawing/2014/main" id="{E2F1FCA3-BD59-DB2B-4F9C-5AB41DC72DD9}"/>
              </a:ext>
            </a:extLst>
          </p:cNvPr>
          <p:cNvGrpSpPr/>
          <p:nvPr/>
        </p:nvGrpSpPr>
        <p:grpSpPr>
          <a:xfrm>
            <a:off x="6015301" y="4104999"/>
            <a:ext cx="1059087" cy="1652816"/>
            <a:chOff x="9575582" y="7941341"/>
            <a:chExt cx="1059087" cy="1652816"/>
          </a:xfrm>
        </p:grpSpPr>
        <p:pic>
          <p:nvPicPr>
            <p:cNvPr id="1046" name="グラフィックス 1045" descr="フォルダー 単色塗りつぶし">
              <a:extLst>
                <a:ext uri="{FF2B5EF4-FFF2-40B4-BE49-F238E27FC236}">
                  <a16:creationId xmlns:a16="http://schemas.microsoft.com/office/drawing/2014/main" id="{80295562-DF19-5604-8F22-A06033AA2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75582" y="7941341"/>
              <a:ext cx="540000" cy="540000"/>
            </a:xfrm>
            <a:prstGeom prst="rect">
              <a:avLst/>
            </a:prstGeom>
          </p:spPr>
        </p:pic>
        <p:cxnSp>
          <p:nvCxnSpPr>
            <p:cNvPr id="1047" name="直線コネクタ 1046">
              <a:extLst>
                <a:ext uri="{FF2B5EF4-FFF2-40B4-BE49-F238E27FC236}">
                  <a16:creationId xmlns:a16="http://schemas.microsoft.com/office/drawing/2014/main" id="{8D004899-4065-CA8B-FC8E-9D6FCA1E56D3}"/>
                </a:ext>
              </a:extLst>
            </p:cNvPr>
            <p:cNvCxnSpPr/>
            <p:nvPr/>
          </p:nvCxnSpPr>
          <p:spPr>
            <a:xfrm>
              <a:off x="9874000" y="8841341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8" name="直線コネクタ 1047">
              <a:extLst>
                <a:ext uri="{FF2B5EF4-FFF2-40B4-BE49-F238E27FC236}">
                  <a16:creationId xmlns:a16="http://schemas.microsoft.com/office/drawing/2014/main" id="{FD996D18-F5B4-1B10-FF22-B3716E0EE17E}"/>
                </a:ext>
              </a:extLst>
            </p:cNvPr>
            <p:cNvCxnSpPr>
              <a:cxnSpLocks/>
            </p:cNvCxnSpPr>
            <p:nvPr/>
          </p:nvCxnSpPr>
          <p:spPr>
            <a:xfrm>
              <a:off x="9874000" y="8481341"/>
              <a:ext cx="0" cy="936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9" name="直線コネクタ 1048">
              <a:extLst>
                <a:ext uri="{FF2B5EF4-FFF2-40B4-BE49-F238E27FC236}">
                  <a16:creationId xmlns:a16="http://schemas.microsoft.com/office/drawing/2014/main" id="{3F80D3E3-3CAA-60DE-EE3D-ABD62C8FF579}"/>
                </a:ext>
              </a:extLst>
            </p:cNvPr>
            <p:cNvCxnSpPr/>
            <p:nvPr/>
          </p:nvCxnSpPr>
          <p:spPr>
            <a:xfrm>
              <a:off x="9845582" y="9414157"/>
              <a:ext cx="36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50" name="グラフィックス 1049" descr="ドキュメント 単色塗りつぶし">
              <a:extLst>
                <a:ext uri="{FF2B5EF4-FFF2-40B4-BE49-F238E27FC236}">
                  <a16:creationId xmlns:a16="http://schemas.microsoft.com/office/drawing/2014/main" id="{847F687B-A5AA-3E1F-C570-F70D7C317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74669" y="8661341"/>
              <a:ext cx="360000" cy="360000"/>
            </a:xfrm>
            <a:prstGeom prst="rect">
              <a:avLst/>
            </a:prstGeom>
          </p:spPr>
        </p:pic>
        <p:pic>
          <p:nvPicPr>
            <p:cNvPr id="1051" name="グラフィックス 1050" descr="ドキュメント 単色塗りつぶし">
              <a:extLst>
                <a:ext uri="{FF2B5EF4-FFF2-40B4-BE49-F238E27FC236}">
                  <a16:creationId xmlns:a16="http://schemas.microsoft.com/office/drawing/2014/main" id="{CC336D42-8DF1-0519-13B9-CBC6CB978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74669" y="9234157"/>
              <a:ext cx="360000" cy="360000"/>
            </a:xfrm>
            <a:prstGeom prst="rect">
              <a:avLst/>
            </a:prstGeom>
          </p:spPr>
        </p:pic>
      </p:grpSp>
      <p:sp>
        <p:nvSpPr>
          <p:cNvPr id="1061" name="テキスト ボックス 1060">
            <a:extLst>
              <a:ext uri="{FF2B5EF4-FFF2-40B4-BE49-F238E27FC236}">
                <a16:creationId xmlns:a16="http://schemas.microsoft.com/office/drawing/2014/main" id="{10C2C465-897D-6F9D-78D1-9EDCBAF55829}"/>
              </a:ext>
            </a:extLst>
          </p:cNvPr>
          <p:cNvSpPr txBox="1"/>
          <p:nvPr/>
        </p:nvSpPr>
        <p:spPr>
          <a:xfrm>
            <a:off x="2058080" y="352820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+</a:t>
            </a:r>
            <a:endParaRPr kumimoji="1" lang="ja-JP" altLang="en-US" dirty="0"/>
          </a:p>
        </p:txBody>
      </p:sp>
      <p:pic>
        <p:nvPicPr>
          <p:cNvPr id="1062" name="グラフィックス 1061" descr="データベース 単色塗りつぶし">
            <a:extLst>
              <a:ext uri="{FF2B5EF4-FFF2-40B4-BE49-F238E27FC236}">
                <a16:creationId xmlns:a16="http://schemas.microsoft.com/office/drawing/2014/main" id="{CCD10EAD-DBF6-5798-E7BA-E44DB41E9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458" y="3370281"/>
            <a:ext cx="685173" cy="685173"/>
          </a:xfrm>
          <a:prstGeom prst="rect">
            <a:avLst/>
          </a:prstGeom>
        </p:spPr>
      </p:pic>
      <p:sp>
        <p:nvSpPr>
          <p:cNvPr id="1063" name="テキスト ボックス 1062">
            <a:extLst>
              <a:ext uri="{FF2B5EF4-FFF2-40B4-BE49-F238E27FC236}">
                <a16:creationId xmlns:a16="http://schemas.microsoft.com/office/drawing/2014/main" id="{553D4A59-4E81-E4DB-AA02-33A4A94AB2B8}"/>
              </a:ext>
            </a:extLst>
          </p:cNvPr>
          <p:cNvSpPr txBox="1"/>
          <p:nvPr/>
        </p:nvSpPr>
        <p:spPr>
          <a:xfrm>
            <a:off x="3094631" y="352820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+</a:t>
            </a:r>
            <a:endParaRPr kumimoji="1" lang="ja-JP" altLang="en-US" dirty="0"/>
          </a:p>
        </p:txBody>
      </p:sp>
      <p:grpSp>
        <p:nvGrpSpPr>
          <p:cNvPr id="1071" name="グループ化 1070">
            <a:extLst>
              <a:ext uri="{FF2B5EF4-FFF2-40B4-BE49-F238E27FC236}">
                <a16:creationId xmlns:a16="http://schemas.microsoft.com/office/drawing/2014/main" id="{2360E1C0-B613-ABC8-FB4F-C51E9502E55E}"/>
              </a:ext>
            </a:extLst>
          </p:cNvPr>
          <p:cNvGrpSpPr/>
          <p:nvPr/>
        </p:nvGrpSpPr>
        <p:grpSpPr>
          <a:xfrm>
            <a:off x="7391837" y="3185615"/>
            <a:ext cx="1363275" cy="660303"/>
            <a:chOff x="7391837" y="3185615"/>
            <a:chExt cx="1363275" cy="660303"/>
          </a:xfrm>
        </p:grpSpPr>
        <p:sp>
          <p:nvSpPr>
            <p:cNvPr id="1070" name="正方形/長方形 1069">
              <a:extLst>
                <a:ext uri="{FF2B5EF4-FFF2-40B4-BE49-F238E27FC236}">
                  <a16:creationId xmlns:a16="http://schemas.microsoft.com/office/drawing/2014/main" id="{737F84CF-22B0-761A-B6CF-1005657F4653}"/>
                </a:ext>
              </a:extLst>
            </p:cNvPr>
            <p:cNvSpPr/>
            <p:nvPr/>
          </p:nvSpPr>
          <p:spPr>
            <a:xfrm>
              <a:off x="7391837" y="3193624"/>
              <a:ext cx="1363275" cy="652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69" name="テキスト ボックス 1068">
              <a:extLst>
                <a:ext uri="{FF2B5EF4-FFF2-40B4-BE49-F238E27FC236}">
                  <a16:creationId xmlns:a16="http://schemas.microsoft.com/office/drawing/2014/main" id="{23224911-E740-6404-7DB3-767BECC82362}"/>
                </a:ext>
              </a:extLst>
            </p:cNvPr>
            <p:cNvSpPr txBox="1"/>
            <p:nvPr/>
          </p:nvSpPr>
          <p:spPr>
            <a:xfrm>
              <a:off x="7755933" y="318561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stage</a:t>
              </a:r>
              <a:endParaRPr kumimoji="1" lang="ja-JP" altLang="en-US" b="1" dirty="0"/>
            </a:p>
          </p:txBody>
        </p:sp>
        <p:cxnSp>
          <p:nvCxnSpPr>
            <p:cNvPr id="1067" name="直線矢印コネクタ 1066">
              <a:extLst>
                <a:ext uri="{FF2B5EF4-FFF2-40B4-BE49-F238E27FC236}">
                  <a16:creationId xmlns:a16="http://schemas.microsoft.com/office/drawing/2014/main" id="{2A7B2CA1-B808-6860-19D5-46BDE432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5617" y="3628340"/>
              <a:ext cx="112316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6B30BEF-6624-6A06-FDED-46A8163DF871}"/>
              </a:ext>
            </a:extLst>
          </p:cNvPr>
          <p:cNvGrpSpPr/>
          <p:nvPr/>
        </p:nvGrpSpPr>
        <p:grpSpPr>
          <a:xfrm>
            <a:off x="3850865" y="3214964"/>
            <a:ext cx="1363275" cy="660477"/>
            <a:chOff x="7391837" y="3185441"/>
            <a:chExt cx="1363275" cy="660477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A90FA68-E949-A00E-8422-5AFF9B5B5F25}"/>
                </a:ext>
              </a:extLst>
            </p:cNvPr>
            <p:cNvSpPr/>
            <p:nvPr/>
          </p:nvSpPr>
          <p:spPr>
            <a:xfrm>
              <a:off x="7391837" y="3193624"/>
              <a:ext cx="1363275" cy="652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CAEBA9F-C9F8-4080-BD55-55DA9B2F7635}"/>
                </a:ext>
              </a:extLst>
            </p:cNvPr>
            <p:cNvSpPr txBox="1"/>
            <p:nvPr/>
          </p:nvSpPr>
          <p:spPr>
            <a:xfrm>
              <a:off x="7657498" y="3185441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commit</a:t>
              </a:r>
              <a:endParaRPr kumimoji="1" lang="ja-JP" altLang="en-US" b="1" dirty="0"/>
            </a:p>
          </p:txBody>
        </p: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813D9AD5-1C97-BBFE-40B7-228A65C1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5617" y="3628340"/>
              <a:ext cx="112316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64" name="グラフィックス 1063" descr="データベース 単色塗りつぶし">
            <a:extLst>
              <a:ext uri="{FF2B5EF4-FFF2-40B4-BE49-F238E27FC236}">
                <a16:creationId xmlns:a16="http://schemas.microsoft.com/office/drawing/2014/main" id="{B7BA26B9-D7C4-ACD6-E903-AD456990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6009" y="3370281"/>
            <a:ext cx="685173" cy="68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96DBBA-E3D8-6C3C-7975-3DB03484ED4A}"/>
              </a:ext>
            </a:extLst>
          </p:cNvPr>
          <p:cNvSpPr/>
          <p:nvPr/>
        </p:nvSpPr>
        <p:spPr>
          <a:xfrm>
            <a:off x="475998" y="1229244"/>
            <a:ext cx="2843400" cy="42446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BBA4E87-AB5A-F4DA-1E04-EE98F619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46" y="811060"/>
            <a:ext cx="8779354" cy="493838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86CD3F-8D9B-A918-7F9F-858678C736EB}"/>
              </a:ext>
            </a:extLst>
          </p:cNvPr>
          <p:cNvSpPr/>
          <p:nvPr/>
        </p:nvSpPr>
        <p:spPr>
          <a:xfrm>
            <a:off x="256652" y="968624"/>
            <a:ext cx="535181" cy="521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306BF980-CBC0-450F-3923-8F48CF7A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653" y="968624"/>
            <a:ext cx="535180" cy="521243"/>
          </a:xfrm>
          <a:prstGeom prst="rect">
            <a:avLst/>
          </a:prstGeom>
        </p:spPr>
      </p:pic>
      <p:pic>
        <p:nvPicPr>
          <p:cNvPr id="7" name="グラフィックス 6" descr="データベース 単色塗りつぶし">
            <a:extLst>
              <a:ext uri="{FF2B5EF4-FFF2-40B4-BE49-F238E27FC236}">
                <a16:creationId xmlns:a16="http://schemas.microsoft.com/office/drawing/2014/main" id="{8CD08B68-ADA7-07E6-A546-A595EECE6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23" y="3139283"/>
            <a:ext cx="685173" cy="68517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BE4F88-23A6-E5A3-3836-7F30CA626382}"/>
              </a:ext>
            </a:extLst>
          </p:cNvPr>
          <p:cNvSpPr txBox="1"/>
          <p:nvPr/>
        </p:nvSpPr>
        <p:spPr>
          <a:xfrm>
            <a:off x="1246296" y="32972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+</a:t>
            </a:r>
            <a:endParaRPr kumimoji="1" lang="ja-JP" altLang="en-US" dirty="0"/>
          </a:p>
        </p:txBody>
      </p:sp>
      <p:pic>
        <p:nvPicPr>
          <p:cNvPr id="9" name="グラフィックス 8" descr="データベース 単色塗りつぶし">
            <a:extLst>
              <a:ext uri="{FF2B5EF4-FFF2-40B4-BE49-F238E27FC236}">
                <a16:creationId xmlns:a16="http://schemas.microsoft.com/office/drawing/2014/main" id="{61498E58-E87C-2230-786E-D6DD74F06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674" y="3139283"/>
            <a:ext cx="685173" cy="68517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D0DFAD-919A-CB4A-8E5F-93EBB0E41030}"/>
              </a:ext>
            </a:extLst>
          </p:cNvPr>
          <p:cNvSpPr txBox="1"/>
          <p:nvPr/>
        </p:nvSpPr>
        <p:spPr>
          <a:xfrm>
            <a:off x="2282847" y="32972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+</a:t>
            </a:r>
            <a:endParaRPr kumimoji="1" lang="ja-JP" altLang="en-US" dirty="0"/>
          </a:p>
        </p:txBody>
      </p:sp>
      <p:pic>
        <p:nvPicPr>
          <p:cNvPr id="11" name="グラフィックス 10" descr="データベース 単色塗りつぶし">
            <a:extLst>
              <a:ext uri="{FF2B5EF4-FFF2-40B4-BE49-F238E27FC236}">
                <a16:creationId xmlns:a16="http://schemas.microsoft.com/office/drawing/2014/main" id="{71B7C8B5-F107-0131-A1BA-3A13EAC6F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4225" y="3139283"/>
            <a:ext cx="685173" cy="685173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5B4D435-55A2-4237-4235-B9F8E5155A7F}"/>
              </a:ext>
            </a:extLst>
          </p:cNvPr>
          <p:cNvGrpSpPr/>
          <p:nvPr/>
        </p:nvGrpSpPr>
        <p:grpSpPr>
          <a:xfrm>
            <a:off x="2857105" y="2356679"/>
            <a:ext cx="1363275" cy="652294"/>
            <a:chOff x="7391837" y="3193624"/>
            <a:chExt cx="1363275" cy="652294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F2F609-A9D7-EB86-1C73-C149833E2B2C}"/>
                </a:ext>
              </a:extLst>
            </p:cNvPr>
            <p:cNvSpPr/>
            <p:nvPr/>
          </p:nvSpPr>
          <p:spPr>
            <a:xfrm>
              <a:off x="7391837" y="3193624"/>
              <a:ext cx="1363275" cy="652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64F7064-A6B2-4915-9A4B-D740C914F698}"/>
                </a:ext>
              </a:extLst>
            </p:cNvPr>
            <p:cNvSpPr txBox="1"/>
            <p:nvPr/>
          </p:nvSpPr>
          <p:spPr>
            <a:xfrm>
              <a:off x="7772850" y="3226316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push</a:t>
              </a:r>
              <a:endParaRPr kumimoji="1" lang="ja-JP" altLang="en-US" b="1" dirty="0"/>
            </a:p>
          </p:txBody>
        </p: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C6D1D9C-2BE6-60AE-A440-74583449B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5617" y="3628340"/>
              <a:ext cx="112316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9513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AE6CD-8EB1-8A0A-CB7A-0DBD420B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98F270B4-0256-D89A-ABD7-05C99B517B64}"/>
              </a:ext>
            </a:extLst>
          </p:cNvPr>
          <p:cNvCxnSpPr>
            <a:cxnSpLocks/>
          </p:cNvCxnSpPr>
          <p:nvPr/>
        </p:nvCxnSpPr>
        <p:spPr>
          <a:xfrm>
            <a:off x="2241139" y="2463282"/>
            <a:ext cx="0" cy="1391602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6161FEFF-A805-300B-594A-DF2F483A5CBF}"/>
              </a:ext>
            </a:extLst>
          </p:cNvPr>
          <p:cNvCxnSpPr>
            <a:cxnSpLocks/>
          </p:cNvCxnSpPr>
          <p:nvPr/>
        </p:nvCxnSpPr>
        <p:spPr>
          <a:xfrm>
            <a:off x="1602213" y="3854884"/>
            <a:ext cx="983404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D8FDC2-E6C0-B1FB-97FD-8DC0BD8CFB05}"/>
              </a:ext>
            </a:extLst>
          </p:cNvPr>
          <p:cNvSpPr txBox="1"/>
          <p:nvPr/>
        </p:nvSpPr>
        <p:spPr>
          <a:xfrm>
            <a:off x="723446" y="3638884"/>
            <a:ext cx="878767" cy="43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main</a:t>
            </a:r>
            <a:endParaRPr kumimoji="1" lang="ja-JP" altLang="en-US" sz="24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74539008-2775-DBBD-FE96-5630D8A9D851}"/>
              </a:ext>
            </a:extLst>
          </p:cNvPr>
          <p:cNvSpPr/>
          <p:nvPr/>
        </p:nvSpPr>
        <p:spPr>
          <a:xfrm>
            <a:off x="7172808" y="3710884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5B4A64E2-D73A-2CD3-FD3E-B4F0FC22E214}"/>
              </a:ext>
            </a:extLst>
          </p:cNvPr>
          <p:cNvSpPr/>
          <p:nvPr/>
        </p:nvSpPr>
        <p:spPr>
          <a:xfrm>
            <a:off x="4562974" y="3710884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E873FC82-EB1C-F870-D785-93408DAFE31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216259" y="2463282"/>
            <a:ext cx="4389661" cy="622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D4284345-36C2-8073-43EE-7CA8B3187503}"/>
              </a:ext>
            </a:extLst>
          </p:cNvPr>
          <p:cNvCxnSpPr>
            <a:cxnSpLocks/>
          </p:cNvCxnSpPr>
          <p:nvPr/>
        </p:nvCxnSpPr>
        <p:spPr>
          <a:xfrm>
            <a:off x="9889063" y="2463282"/>
            <a:ext cx="0" cy="136800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ysDot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楕円 16">
            <a:extLst>
              <a:ext uri="{FF2B5EF4-FFF2-40B4-BE49-F238E27FC236}">
                <a16:creationId xmlns:a16="http://schemas.microsoft.com/office/drawing/2014/main" id="{ADF74ABD-B278-9E11-E180-2AA61A61F1C1}"/>
              </a:ext>
            </a:extLst>
          </p:cNvPr>
          <p:cNvSpPr/>
          <p:nvPr/>
        </p:nvSpPr>
        <p:spPr>
          <a:xfrm>
            <a:off x="3114057" y="231928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70262F98-EEEC-25B2-53FA-8242420C61A9}"/>
              </a:ext>
            </a:extLst>
          </p:cNvPr>
          <p:cNvSpPr/>
          <p:nvPr/>
        </p:nvSpPr>
        <p:spPr>
          <a:xfrm>
            <a:off x="4859988" y="2317103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737C3EA4-6ADE-60F3-78B5-6B13F27D2034}"/>
              </a:ext>
            </a:extLst>
          </p:cNvPr>
          <p:cNvSpPr/>
          <p:nvPr/>
        </p:nvSpPr>
        <p:spPr>
          <a:xfrm>
            <a:off x="6605920" y="231928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0259DE0-3D76-989D-FD64-46DC7EF848D5}"/>
              </a:ext>
            </a:extLst>
          </p:cNvPr>
          <p:cNvCxnSpPr>
            <a:cxnSpLocks/>
            <a:endCxn id="19" idx="6"/>
          </p:cNvCxnSpPr>
          <p:nvPr/>
        </p:nvCxnSpPr>
        <p:spPr>
          <a:xfrm flipH="1">
            <a:off x="6893919" y="2463282"/>
            <a:ext cx="3009600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ysDot"/>
            <a:headEnd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61C1D89-BE97-8C10-C8DE-1454091E4893}"/>
              </a:ext>
            </a:extLst>
          </p:cNvPr>
          <p:cNvSpPr/>
          <p:nvPr/>
        </p:nvSpPr>
        <p:spPr>
          <a:xfrm>
            <a:off x="2470258" y="1967253"/>
            <a:ext cx="5067460" cy="9876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66FEC0F-4003-157F-1FFD-8D671F674F47}"/>
              </a:ext>
            </a:extLst>
          </p:cNvPr>
          <p:cNvSpPr txBox="1"/>
          <p:nvPr/>
        </p:nvSpPr>
        <p:spPr>
          <a:xfrm>
            <a:off x="2470258" y="1659476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ここでの変更は元のブランチと独立</a:t>
            </a:r>
          </a:p>
        </p:txBody>
      </p:sp>
      <p:sp>
        <p:nvSpPr>
          <p:cNvPr id="40" name="矢印: 右カーブ 39">
            <a:extLst>
              <a:ext uri="{FF2B5EF4-FFF2-40B4-BE49-F238E27FC236}">
                <a16:creationId xmlns:a16="http://schemas.microsoft.com/office/drawing/2014/main" id="{49AE0FFC-962A-1121-166B-27F3626CDB3A}"/>
              </a:ext>
            </a:extLst>
          </p:cNvPr>
          <p:cNvSpPr/>
          <p:nvPr/>
        </p:nvSpPr>
        <p:spPr>
          <a:xfrm>
            <a:off x="7758227" y="2562876"/>
            <a:ext cx="288001" cy="1216152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C2EF5FE-AD21-158E-96FD-62B1509535B4}"/>
              </a:ext>
            </a:extLst>
          </p:cNvPr>
          <p:cNvSpPr txBox="1"/>
          <p:nvPr/>
        </p:nvSpPr>
        <p:spPr>
          <a:xfrm>
            <a:off x="6278306" y="3013011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Pull request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974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656F-0654-82C6-A06D-974886434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31D0D642-ECF1-5B60-D42C-8E679D5CC35C}"/>
              </a:ext>
            </a:extLst>
          </p:cNvPr>
          <p:cNvCxnSpPr>
            <a:cxnSpLocks/>
          </p:cNvCxnSpPr>
          <p:nvPr/>
        </p:nvCxnSpPr>
        <p:spPr>
          <a:xfrm>
            <a:off x="2241139" y="2463282"/>
            <a:ext cx="0" cy="1391602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696EED8D-B757-3B39-AE60-2492B997F637}"/>
              </a:ext>
            </a:extLst>
          </p:cNvPr>
          <p:cNvCxnSpPr>
            <a:cxnSpLocks/>
          </p:cNvCxnSpPr>
          <p:nvPr/>
        </p:nvCxnSpPr>
        <p:spPr>
          <a:xfrm>
            <a:off x="1602213" y="3854884"/>
            <a:ext cx="983404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BC4E7F-0FB4-73BE-A743-F6C0D0A86B6C}"/>
              </a:ext>
            </a:extLst>
          </p:cNvPr>
          <p:cNvSpPr txBox="1"/>
          <p:nvPr/>
        </p:nvSpPr>
        <p:spPr>
          <a:xfrm>
            <a:off x="723446" y="3638884"/>
            <a:ext cx="878767" cy="43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main</a:t>
            </a:r>
            <a:endParaRPr kumimoji="1" lang="ja-JP" altLang="en-US" sz="24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F9A1AA7F-877D-4298-2236-AC84079ABD7E}"/>
              </a:ext>
            </a:extLst>
          </p:cNvPr>
          <p:cNvSpPr/>
          <p:nvPr/>
        </p:nvSpPr>
        <p:spPr>
          <a:xfrm>
            <a:off x="7172808" y="3710884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E6489574-A549-56D9-7A5F-8CD97C5A3CA2}"/>
              </a:ext>
            </a:extLst>
          </p:cNvPr>
          <p:cNvSpPr/>
          <p:nvPr/>
        </p:nvSpPr>
        <p:spPr>
          <a:xfrm>
            <a:off x="4562974" y="3710884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581B1D11-7CD0-EE8C-27DF-156B13DD829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216259" y="2463282"/>
            <a:ext cx="4389661" cy="622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FBC173F9-E396-DA71-447D-AABD8811D3EE}"/>
              </a:ext>
            </a:extLst>
          </p:cNvPr>
          <p:cNvCxnSpPr>
            <a:cxnSpLocks/>
          </p:cNvCxnSpPr>
          <p:nvPr/>
        </p:nvCxnSpPr>
        <p:spPr>
          <a:xfrm>
            <a:off x="9889063" y="2463282"/>
            <a:ext cx="0" cy="136800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楕円 16">
            <a:extLst>
              <a:ext uri="{FF2B5EF4-FFF2-40B4-BE49-F238E27FC236}">
                <a16:creationId xmlns:a16="http://schemas.microsoft.com/office/drawing/2014/main" id="{5A6BE9A1-1BA0-8B91-5B7E-ECA768C9602B}"/>
              </a:ext>
            </a:extLst>
          </p:cNvPr>
          <p:cNvSpPr/>
          <p:nvPr/>
        </p:nvSpPr>
        <p:spPr>
          <a:xfrm>
            <a:off x="3114057" y="231928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F1F514B-70BA-E3A4-4BBB-B70B476ADC5C}"/>
              </a:ext>
            </a:extLst>
          </p:cNvPr>
          <p:cNvSpPr/>
          <p:nvPr/>
        </p:nvSpPr>
        <p:spPr>
          <a:xfrm>
            <a:off x="4859988" y="2317103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7F5525F5-2BB1-0167-9943-4E62F352A7B7}"/>
              </a:ext>
            </a:extLst>
          </p:cNvPr>
          <p:cNvSpPr/>
          <p:nvPr/>
        </p:nvSpPr>
        <p:spPr>
          <a:xfrm>
            <a:off x="6605920" y="231928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7C01AE24-DB14-60C2-AD6F-47C17A408773}"/>
              </a:ext>
            </a:extLst>
          </p:cNvPr>
          <p:cNvCxnSpPr>
            <a:cxnSpLocks/>
            <a:endCxn id="19" idx="6"/>
          </p:cNvCxnSpPr>
          <p:nvPr/>
        </p:nvCxnSpPr>
        <p:spPr>
          <a:xfrm flipH="1">
            <a:off x="6893919" y="2463282"/>
            <a:ext cx="3009600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  <a:headEnd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F3429F3-F68C-29B9-B0A3-7A22DC584BEB}"/>
              </a:ext>
            </a:extLst>
          </p:cNvPr>
          <p:cNvSpPr/>
          <p:nvPr/>
        </p:nvSpPr>
        <p:spPr>
          <a:xfrm>
            <a:off x="2470258" y="1967253"/>
            <a:ext cx="5067460" cy="9876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1240198-6C9C-932B-C901-28E1A9853541}"/>
              </a:ext>
            </a:extLst>
          </p:cNvPr>
          <p:cNvSpPr txBox="1"/>
          <p:nvPr/>
        </p:nvSpPr>
        <p:spPr>
          <a:xfrm>
            <a:off x="2470258" y="1659476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ここでの変更は元のブランチと独立</a:t>
            </a:r>
          </a:p>
        </p:txBody>
      </p:sp>
      <p:sp>
        <p:nvSpPr>
          <p:cNvPr id="40" name="矢印: 右カーブ 39">
            <a:extLst>
              <a:ext uri="{FF2B5EF4-FFF2-40B4-BE49-F238E27FC236}">
                <a16:creationId xmlns:a16="http://schemas.microsoft.com/office/drawing/2014/main" id="{5D966031-A29A-7F62-4AA8-576F0DF82B3A}"/>
              </a:ext>
            </a:extLst>
          </p:cNvPr>
          <p:cNvSpPr/>
          <p:nvPr/>
        </p:nvSpPr>
        <p:spPr>
          <a:xfrm>
            <a:off x="7758227" y="2562876"/>
            <a:ext cx="288001" cy="1216152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7C49523-0266-376C-A484-59DA2181B919}"/>
              </a:ext>
            </a:extLst>
          </p:cNvPr>
          <p:cNvSpPr txBox="1"/>
          <p:nvPr/>
        </p:nvSpPr>
        <p:spPr>
          <a:xfrm>
            <a:off x="6278306" y="3013011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Pull request</a:t>
            </a:r>
            <a:endParaRPr kumimoji="1" lang="ja-JP" altLang="en-US" dirty="0"/>
          </a:p>
        </p:txBody>
      </p:sp>
      <p:sp>
        <p:nvSpPr>
          <p:cNvPr id="2" name="矢印: 右カーブ 1">
            <a:extLst>
              <a:ext uri="{FF2B5EF4-FFF2-40B4-BE49-F238E27FC236}">
                <a16:creationId xmlns:a16="http://schemas.microsoft.com/office/drawing/2014/main" id="{EAED8922-5F22-6022-6906-DB5AEEBB0DE6}"/>
              </a:ext>
            </a:extLst>
          </p:cNvPr>
          <p:cNvSpPr/>
          <p:nvPr/>
        </p:nvSpPr>
        <p:spPr>
          <a:xfrm rot="10800000">
            <a:off x="8343647" y="2530732"/>
            <a:ext cx="288001" cy="1216152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594AB1E-8D69-9A91-06B1-ABA566BDC859}"/>
              </a:ext>
            </a:extLst>
          </p:cNvPr>
          <p:cNvSpPr txBox="1"/>
          <p:nvPr/>
        </p:nvSpPr>
        <p:spPr>
          <a:xfrm>
            <a:off x="8655084" y="297303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confirm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D09F11-C4B8-9928-BAAB-5CB39D3ECA51}"/>
              </a:ext>
            </a:extLst>
          </p:cNvPr>
          <p:cNvSpPr txBox="1"/>
          <p:nvPr/>
        </p:nvSpPr>
        <p:spPr>
          <a:xfrm>
            <a:off x="9039150" y="209117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merge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640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BA99F-F629-892D-B224-5769E14E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97367C2-374D-FE94-8A88-F9C215765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9ED5C5-958A-755B-ABA3-441A264EECAE}"/>
              </a:ext>
            </a:extLst>
          </p:cNvPr>
          <p:cNvSpPr/>
          <p:nvPr/>
        </p:nvSpPr>
        <p:spPr>
          <a:xfrm>
            <a:off x="1698658" y="594583"/>
            <a:ext cx="36813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04F22B8-B908-1073-3014-FC136228902D}"/>
              </a:ext>
            </a:extLst>
          </p:cNvPr>
          <p:cNvSpPr/>
          <p:nvPr/>
        </p:nvSpPr>
        <p:spPr>
          <a:xfrm>
            <a:off x="1686131" y="3269091"/>
            <a:ext cx="204662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393CFB9-9356-BC58-FE86-8A7239F4E959}"/>
              </a:ext>
            </a:extLst>
          </p:cNvPr>
          <p:cNvSpPr/>
          <p:nvPr/>
        </p:nvSpPr>
        <p:spPr>
          <a:xfrm>
            <a:off x="3592175" y="3872428"/>
            <a:ext cx="166875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765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66A33-56C4-FB54-3FAA-96FEC192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1439DE5-95C3-091D-58B1-D78E9023C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2588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3C12C74-95EF-327E-14DF-6BCE011EF1DD}"/>
              </a:ext>
            </a:extLst>
          </p:cNvPr>
          <p:cNvSpPr/>
          <p:nvPr/>
        </p:nvSpPr>
        <p:spPr>
          <a:xfrm>
            <a:off x="1698658" y="594583"/>
            <a:ext cx="36813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F88A26-6AD1-3BDF-2DB5-6456F049ED6F}"/>
              </a:ext>
            </a:extLst>
          </p:cNvPr>
          <p:cNvSpPr/>
          <p:nvPr/>
        </p:nvSpPr>
        <p:spPr>
          <a:xfrm>
            <a:off x="1686131" y="3269091"/>
            <a:ext cx="204662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618A36-A73C-B61F-3470-59E378104656}"/>
              </a:ext>
            </a:extLst>
          </p:cNvPr>
          <p:cNvSpPr/>
          <p:nvPr/>
        </p:nvSpPr>
        <p:spPr>
          <a:xfrm>
            <a:off x="3592175" y="3872428"/>
            <a:ext cx="166875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128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EBB6A-13CA-714F-DA05-CE39563F0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2A1B958-CF88-3938-A305-F211821FF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2588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F97869-9D3F-A267-E0BB-9052331A2A9A}"/>
              </a:ext>
            </a:extLst>
          </p:cNvPr>
          <p:cNvSpPr/>
          <p:nvPr/>
        </p:nvSpPr>
        <p:spPr>
          <a:xfrm>
            <a:off x="1698658" y="594583"/>
            <a:ext cx="36813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E5A0FA-F3EF-9594-63E0-FBB7030B92C1}"/>
              </a:ext>
            </a:extLst>
          </p:cNvPr>
          <p:cNvSpPr/>
          <p:nvPr/>
        </p:nvSpPr>
        <p:spPr>
          <a:xfrm>
            <a:off x="1686131" y="3269091"/>
            <a:ext cx="2046625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78A3DD0-3329-DBFC-B610-E45579E09FE4}"/>
              </a:ext>
            </a:extLst>
          </p:cNvPr>
          <p:cNvSpPr/>
          <p:nvPr/>
        </p:nvSpPr>
        <p:spPr>
          <a:xfrm>
            <a:off x="3592175" y="3872428"/>
            <a:ext cx="1668757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482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A4E8F-7808-430C-0CD7-D04AB6D7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5F575B8-DC2B-9CEE-C4D7-579588299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C6A9C6-0A02-1CA8-316D-8F614DB000C5}"/>
              </a:ext>
            </a:extLst>
          </p:cNvPr>
          <p:cNvSpPr/>
          <p:nvPr/>
        </p:nvSpPr>
        <p:spPr>
          <a:xfrm>
            <a:off x="3226833" y="74148"/>
            <a:ext cx="5741803" cy="394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095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B6E79-BE0C-DE22-22E2-2BE5749C1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613A4EC-9637-5249-F260-19317FE67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20" r="81279" b="-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C6C6C0-F5FE-8E08-8E51-EDE8AA6CB7E3}"/>
              </a:ext>
            </a:extLst>
          </p:cNvPr>
          <p:cNvSpPr/>
          <p:nvPr/>
        </p:nvSpPr>
        <p:spPr>
          <a:xfrm>
            <a:off x="1894900" y="5787025"/>
            <a:ext cx="6522590" cy="1070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53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E766F-9234-A67C-B795-772D8069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F114518-FFBC-FF86-B2F6-76CC902E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17F89CE-054E-AE5A-79E3-6707EB0B1493}"/>
              </a:ext>
            </a:extLst>
          </p:cNvPr>
          <p:cNvSpPr/>
          <p:nvPr/>
        </p:nvSpPr>
        <p:spPr>
          <a:xfrm>
            <a:off x="1022252" y="637819"/>
            <a:ext cx="305507" cy="2891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72AD7E7-1C23-F583-81BB-83193A4B4E2E}"/>
              </a:ext>
            </a:extLst>
          </p:cNvPr>
          <p:cNvSpPr/>
          <p:nvPr/>
        </p:nvSpPr>
        <p:spPr>
          <a:xfrm>
            <a:off x="523299" y="1892509"/>
            <a:ext cx="1593600" cy="5124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78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65</Words>
  <Application>Microsoft Office PowerPoint</Application>
  <PresentationFormat>ワイド画面</PresentationFormat>
  <Paragraphs>29</Paragraphs>
  <Slides>35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1" baseType="lpstr">
      <vt:lpstr>メイリオ</vt:lpstr>
      <vt:lpstr>游ゴシック</vt:lpstr>
      <vt:lpstr>游ゴシック Light</vt:lpstr>
      <vt:lpstr>Arial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英司 小出</dc:creator>
  <cp:lastModifiedBy>航大 小出</cp:lastModifiedBy>
  <cp:revision>2</cp:revision>
  <dcterms:created xsi:type="dcterms:W3CDTF">2025-02-22T17:45:16Z</dcterms:created>
  <dcterms:modified xsi:type="dcterms:W3CDTF">2025-02-26T08:22:21Z</dcterms:modified>
</cp:coreProperties>
</file>